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96" r:id="rId2"/>
    <p:sldMasterId id="2147483708" r:id="rId3"/>
    <p:sldMasterId id="2147483985" r:id="rId4"/>
    <p:sldMasterId id="2147483997" r:id="rId5"/>
    <p:sldMasterId id="2147484009" r:id="rId6"/>
    <p:sldMasterId id="2147484021" r:id="rId7"/>
  </p:sldMasterIdLst>
  <p:notesMasterIdLst>
    <p:notesMasterId r:id="rId49"/>
  </p:notesMasterIdLst>
  <p:handoutMasterIdLst>
    <p:handoutMasterId r:id="rId50"/>
  </p:handoutMasterIdLst>
  <p:sldIdLst>
    <p:sldId id="503" r:id="rId8"/>
    <p:sldId id="537" r:id="rId9"/>
    <p:sldId id="527" r:id="rId10"/>
    <p:sldId id="358" r:id="rId11"/>
    <p:sldId id="504" r:id="rId12"/>
    <p:sldId id="364" r:id="rId13"/>
    <p:sldId id="514" r:id="rId14"/>
    <p:sldId id="540" r:id="rId15"/>
    <p:sldId id="541" r:id="rId16"/>
    <p:sldId id="542" r:id="rId17"/>
    <p:sldId id="543" r:id="rId18"/>
    <p:sldId id="544" r:id="rId19"/>
    <p:sldId id="545" r:id="rId20"/>
    <p:sldId id="546" r:id="rId21"/>
    <p:sldId id="548" r:id="rId22"/>
    <p:sldId id="547" r:id="rId23"/>
    <p:sldId id="549" r:id="rId24"/>
    <p:sldId id="444" r:id="rId25"/>
    <p:sldId id="515" r:id="rId26"/>
    <p:sldId id="367" r:id="rId27"/>
    <p:sldId id="368" r:id="rId28"/>
    <p:sldId id="508" r:id="rId29"/>
    <p:sldId id="550" r:id="rId30"/>
    <p:sldId id="380" r:id="rId31"/>
    <p:sldId id="518" r:id="rId32"/>
    <p:sldId id="381" r:id="rId33"/>
    <p:sldId id="363" r:id="rId34"/>
    <p:sldId id="510" r:id="rId35"/>
    <p:sldId id="524" r:id="rId36"/>
    <p:sldId id="499" r:id="rId37"/>
    <p:sldId id="516" r:id="rId38"/>
    <p:sldId id="500" r:id="rId39"/>
    <p:sldId id="501" r:id="rId40"/>
    <p:sldId id="397" r:id="rId41"/>
    <p:sldId id="517" r:id="rId42"/>
    <p:sldId id="402" r:id="rId43"/>
    <p:sldId id="511" r:id="rId44"/>
    <p:sldId id="512" r:id="rId45"/>
    <p:sldId id="536" r:id="rId46"/>
    <p:sldId id="539" r:id="rId47"/>
    <p:sldId id="551" r:id="rId48"/>
  </p:sldIdLst>
  <p:sldSz cx="9144000" cy="6858000" type="screen4x3"/>
  <p:notesSz cx="6797675" cy="9928225"/>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82509" autoAdjust="0"/>
  </p:normalViewPr>
  <p:slideViewPr>
    <p:cSldViewPr>
      <p:cViewPr varScale="1">
        <p:scale>
          <a:sx n="54" d="100"/>
          <a:sy n="54" d="100"/>
        </p:scale>
        <p:origin x="1572"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68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sz="quarter" idx="1"/>
          </p:nvPr>
        </p:nvSpPr>
        <p:spPr>
          <a:xfrm>
            <a:off x="1588" y="0"/>
            <a:ext cx="2946400" cy="4968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24DC37FC-1311-42EA-8292-81533255E390}" type="datetimeFigureOut">
              <a:rPr lang="he-IL"/>
              <a:pPr>
                <a:defRPr/>
              </a:pPr>
              <a:t>כ"ז/טבת/תש"פ</a:t>
            </a:fld>
            <a:endParaRPr lang="he-IL"/>
          </a:p>
        </p:txBody>
      </p:sp>
      <p:sp>
        <p:nvSpPr>
          <p:cNvPr id="4" name="מציין מיקום של כותרת תחתונה 3"/>
          <p:cNvSpPr>
            <a:spLocks noGrp="1"/>
          </p:cNvSpPr>
          <p:nvPr>
            <p:ph type="ftr" sz="quarter" idx="2"/>
          </p:nvPr>
        </p:nvSpPr>
        <p:spPr>
          <a:xfrm>
            <a:off x="3851275" y="9429750"/>
            <a:ext cx="2946400" cy="496888"/>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5" name="מציין מיקום של מספר שקופית 4"/>
          <p:cNvSpPr>
            <a:spLocks noGrp="1"/>
          </p:cNvSpPr>
          <p:nvPr>
            <p:ph type="sldNum" sz="quarter" idx="3"/>
          </p:nvPr>
        </p:nvSpPr>
        <p:spPr>
          <a:xfrm>
            <a:off x="1588" y="9429750"/>
            <a:ext cx="2946400" cy="496888"/>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4B5FB35F-6173-4E44-A34A-DD577D5FA269}" type="slidenum">
              <a:rPr lang="he-IL" altLang="en-US"/>
              <a:pPr>
                <a:defRPr/>
              </a:pPr>
              <a:t>‹#›</a:t>
            </a:fld>
            <a:endParaRPr lang="he-IL"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68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46400" cy="4968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B2D11379-BCF8-453B-B089-A5EC765B6A1B}" type="datetimeFigureOut">
              <a:rPr lang="he-IL"/>
              <a:pPr>
                <a:defRPr/>
              </a:pPr>
              <a:t>כ"ז/טבת/תש"פ</a:t>
            </a:fld>
            <a:endParaRPr lang="he-IL"/>
          </a:p>
        </p:txBody>
      </p:sp>
      <p:sp>
        <p:nvSpPr>
          <p:cNvPr id="4" name="מציין מיקום של תמונת שקופית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79450" y="4716463"/>
            <a:ext cx="5438775" cy="4467225"/>
          </a:xfrm>
          <a:prstGeom prst="rect">
            <a:avLst/>
          </a:prstGeom>
        </p:spPr>
        <p:txBody>
          <a:bodyPr vert="horz" lIns="91440" tIns="45720" rIns="91440" bIns="45720" rtlCol="1">
            <a:normAutofit/>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he-IL" noProof="0"/>
          </a:p>
        </p:txBody>
      </p:sp>
      <p:sp>
        <p:nvSpPr>
          <p:cNvPr id="6" name="מציין מיקום של כותרת תחתונה 5"/>
          <p:cNvSpPr>
            <a:spLocks noGrp="1"/>
          </p:cNvSpPr>
          <p:nvPr>
            <p:ph type="ftr" sz="quarter" idx="4"/>
          </p:nvPr>
        </p:nvSpPr>
        <p:spPr>
          <a:xfrm>
            <a:off x="3851275" y="9429750"/>
            <a:ext cx="2946400" cy="496888"/>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9429750"/>
            <a:ext cx="2946400" cy="496888"/>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0ACBFD9F-0505-4131-9444-E59E2BF2B8A4}" type="slidenum">
              <a:rPr lang="he-IL" altLang="en-US"/>
              <a:pPr>
                <a:defRPr/>
              </a:pPr>
              <a:t>‹#›</a:t>
            </a:fld>
            <a:endParaRPr lang="he-IL" altLang="en-US"/>
          </a:p>
        </p:txBody>
      </p:sp>
    </p:spTree>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anose="020B0604020202020204" pitchFamily="34" charset="0"/>
            </a:endParaRPr>
          </a:p>
        </p:txBody>
      </p:sp>
      <p:sp>
        <p:nvSpPr>
          <p:cNvPr id="4" name="מציין מיקום של כותרת תחתונה 3"/>
          <p:cNvSpPr>
            <a:spLocks noGrp="1"/>
          </p:cNvSpPr>
          <p:nvPr>
            <p:ph type="ftr" sz="quarter" idx="4"/>
          </p:nvPr>
        </p:nvSpPr>
        <p:spPr/>
        <p:txBody>
          <a:bodyPr/>
          <a:lstStyle/>
          <a:p>
            <a:pPr>
              <a:defRPr/>
            </a:pPr>
            <a:endParaRPr lang="he-IL"/>
          </a:p>
        </p:txBody>
      </p:sp>
      <p:sp>
        <p:nvSpPr>
          <p:cNvPr id="40965" name="מציין מיקום של מספר שקופית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1F1433-76E1-4A12-8920-F8D20685FAEE}" type="slidenum">
              <a:rPr lang="he-IL" altLang="en-US" smtClean="0">
                <a:latin typeface="Calibri" panose="020F0502020204030204" pitchFamily="34" charset="0"/>
              </a:rPr>
              <a:pPr/>
              <a:t>1</a:t>
            </a:fld>
            <a:endParaRPr lang="he-IL"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כותרת תחתונה 3"/>
          <p:cNvSpPr>
            <a:spLocks noGrp="1"/>
          </p:cNvSpPr>
          <p:nvPr>
            <p:ph type="ftr" sz="quarter" idx="10"/>
          </p:nvPr>
        </p:nvSpPr>
        <p:spPr/>
        <p:txBody>
          <a:bodyPr/>
          <a:lstStyle/>
          <a:p>
            <a:pPr>
              <a:defRPr/>
            </a:pPr>
            <a:endParaRPr lang="he-IL"/>
          </a:p>
        </p:txBody>
      </p:sp>
      <p:sp>
        <p:nvSpPr>
          <p:cNvPr id="5" name="מציין מיקום של מספר שקופית 4"/>
          <p:cNvSpPr>
            <a:spLocks noGrp="1"/>
          </p:cNvSpPr>
          <p:nvPr>
            <p:ph type="sldNum" sz="quarter" idx="11"/>
          </p:nvPr>
        </p:nvSpPr>
        <p:spPr/>
        <p:txBody>
          <a:bodyPr/>
          <a:lstStyle/>
          <a:p>
            <a:pPr>
              <a:defRPr/>
            </a:pPr>
            <a:fld id="{0ACBFD9F-0505-4131-9444-E59E2BF2B8A4}" type="slidenum">
              <a:rPr lang="he-IL" altLang="en-US" smtClean="0"/>
              <a:pPr>
                <a:defRPr/>
              </a:pPr>
              <a:t>5</a:t>
            </a:fld>
            <a:endParaRPr lang="he-IL" altLang="en-US"/>
          </a:p>
        </p:txBody>
      </p:sp>
    </p:spTree>
    <p:extLst>
      <p:ext uri="{BB962C8B-B14F-4D97-AF65-F5344CB8AC3E}">
        <p14:creationId xmlns:p14="http://schemas.microsoft.com/office/powerpoint/2010/main" val="104627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כותרת תחתונה 3"/>
          <p:cNvSpPr>
            <a:spLocks noGrp="1"/>
          </p:cNvSpPr>
          <p:nvPr>
            <p:ph type="ft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מציין מיקום של מספר שקופית 4"/>
          <p:cNvSpPr>
            <a:spLocks noGrp="1"/>
          </p:cNvSpPr>
          <p:nvPr>
            <p:ph type="sldNum" sz="quarter" idx="11"/>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9C60D9F0-45E4-4F06-8CF8-C99FDCEA9A92}" type="slidenum">
              <a:rPr kumimoji="0" lang="he-IL"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8</a:t>
            </a:fld>
            <a:endParaRPr kumimoji="0" lang="he-IL"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2239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כותרת תחתונה 3"/>
          <p:cNvSpPr>
            <a:spLocks noGrp="1"/>
          </p:cNvSpPr>
          <p:nvPr>
            <p:ph type="ft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מציין מיקום של מספר שקופית 4"/>
          <p:cNvSpPr>
            <a:spLocks noGrp="1"/>
          </p:cNvSpPr>
          <p:nvPr>
            <p:ph type="sldNum" sz="quarter" idx="11"/>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9C60D9F0-45E4-4F06-8CF8-C99FDCEA9A92}" type="slidenum">
              <a:rPr kumimoji="0" lang="he-IL"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10</a:t>
            </a:fld>
            <a:endParaRPr kumimoji="0" lang="he-IL"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7323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en-US" dirty="0" smtClean="0"/>
              <a:t>התיאוריות הקלאסיות מתמקדות באם בגלל התפתחות אבולוציונית. גם אם האם מאוד מסורה והאב "נוכח" חסר – הילד נפגע</a:t>
            </a:r>
          </a:p>
        </p:txBody>
      </p:sp>
      <p:sp>
        <p:nvSpPr>
          <p:cNvPr id="5325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D013F5A5-D4B5-4598-99BF-9ECAB27867E2}" type="slidenum">
              <a:rPr kumimoji="0" lang="he-IL" altLang="he-IL"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11</a:t>
            </a:fld>
            <a:endParaRPr kumimoji="0" lang="he-IL" altLang="he-IL"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693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91D466DA-6551-4966-9D07-C8B99CF3AD35}" type="slidenum">
              <a:rPr lang="he-IL" altLang="en-US" smtClean="0"/>
              <a:pPr algn="l">
                <a:spcBef>
                  <a:spcPct val="0"/>
                </a:spcBef>
              </a:pPr>
              <a:t>21</a:t>
            </a:fld>
            <a:endParaRPr lang="en-US" altLang="en-US" smtClean="0">
              <a:cs typeface="Times New Roman" panose="02020603050405020304" pitchFamily="18" charset="0"/>
            </a:endParaRPr>
          </a:p>
        </p:txBody>
      </p:sp>
      <p:sp>
        <p:nvSpPr>
          <p:cNvPr id="60419" name="Rectangle 2"/>
          <p:cNvSpPr>
            <a:spLocks noGrp="1" noRot="1" noChangeAspect="1" noChangeArrowheads="1" noTextEdit="1"/>
          </p:cNvSpPr>
          <p:nvPr>
            <p:ph type="sldImg"/>
          </p:nvPr>
        </p:nvSpPr>
        <p:spPr bwMode="auto">
          <a:xfrm>
            <a:off x="900113" y="742950"/>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en-US" smtClean="0"/>
              <a:t>כיום אנחנו רואים הרבה שילדים מדברים להורים שלהם איך שהם רוצים ועושים מה שהם רוצים. כמו כן אנחנו שומעים הורים שמתייחסים לילדיהם כאילו הם חיילים שלהם, נותנים להם עונשים קיצוניים וכ'ו. מדובר בויתור הסמכות ההורית או סמכות כוחנית, אף אחת מהקיצוניות הללו לא מטיבה עם המנהיגות ההורית. </a:t>
            </a:r>
          </a:p>
          <a:p>
            <a:pPr eaLnBrk="1" hangingPunct="1">
              <a:spcBef>
                <a:spcPct val="0"/>
              </a:spcBef>
            </a:pPr>
            <a:r>
              <a:rPr lang="he-IL" altLang="en-US" smtClean="0"/>
              <a:t>מנהיגות הורית מיטבית צריכה להתחשב בצרכי הילד, אך לנהל את המשפחה. מדובר בתפקיד מאוד מורכב ולא קל.</a:t>
            </a:r>
          </a:p>
          <a:p>
            <a:pPr eaLnBrk="1" hangingPunct="1">
              <a:spcBef>
                <a:spcPct val="0"/>
              </a:spcBef>
            </a:pPr>
            <a:r>
              <a:rPr lang="he-IL" altLang="en-US" smtClean="0"/>
              <a:t>אז איך עושים את זה?</a:t>
            </a:r>
          </a:p>
          <a:p>
            <a:pPr eaLnBrk="1" hangingPunct="1">
              <a:spcBef>
                <a:spcPct val="0"/>
              </a:spcBef>
            </a:pPr>
            <a:endParaRPr lang="en-US" altLang="en-US" smtClean="0">
              <a:cs typeface="Arial" panose="020B0604020202020204" pitchFamily="34" charset="0"/>
            </a:endParaRPr>
          </a:p>
        </p:txBody>
      </p:sp>
      <p:sp>
        <p:nvSpPr>
          <p:cNvPr id="60421" name="מציין מיקום של כותרת תחתונה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he-IL"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e-IL" altLang="he-IL" smtClean="0"/>
              <a:t>סרטון המורה המחמיא</a:t>
            </a:r>
          </a:p>
          <a:p>
            <a:pPr eaLnBrk="1" hangingPunct="1">
              <a:spcBef>
                <a:spcPct val="0"/>
              </a:spcBef>
            </a:pPr>
            <a:r>
              <a:rPr lang="he-IL" altLang="he-IL" smtClean="0"/>
              <a:t>סלח להוריך ושקם את חייך-פרופסור אדיר כהן הוצאת אמציה 2009</a:t>
            </a:r>
          </a:p>
          <a:p>
            <a:pPr eaLnBrk="1" hangingPunct="1">
              <a:spcBef>
                <a:spcPct val="0"/>
              </a:spcBef>
            </a:pPr>
            <a:r>
              <a:rPr lang="he-IL" altLang="he-IL" smtClean="0"/>
              <a:t>הסיפור של אתגר קרת " מה האיש אמר"</a:t>
            </a:r>
          </a:p>
          <a:p>
            <a:pPr eaLnBrk="1" hangingPunct="1">
              <a:spcBef>
                <a:spcPct val="0"/>
              </a:spcBef>
            </a:pPr>
            <a:r>
              <a:rPr lang="he-IL" altLang="he-IL" smtClean="0"/>
              <a:t>סרט של אודי כגן – מכור לטלפון </a:t>
            </a:r>
            <a:endParaRPr lang="en-US" altLang="he-IL" smtClean="0"/>
          </a:p>
          <a:p>
            <a:endParaRPr lang="he-IL" altLang="he-IL" smtClean="0"/>
          </a:p>
          <a:p>
            <a:pPr eaLnBrk="1" hangingPunct="1">
              <a:spcBef>
                <a:spcPct val="0"/>
              </a:spcBef>
            </a:pPr>
            <a:endParaRPr lang="he-IL" altLang="en-US" smtClean="0"/>
          </a:p>
        </p:txBody>
      </p:sp>
      <p:sp>
        <p:nvSpPr>
          <p:cNvPr id="6758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E196594-B5C3-474F-B856-EA3CA5735489}" type="slidenum">
              <a:rPr lang="he-IL" altLang="he-IL" smtClean="0">
                <a:solidFill>
                  <a:srgbClr val="000000"/>
                </a:solidFill>
              </a:rPr>
              <a:pPr algn="l">
                <a:spcBef>
                  <a:spcPct val="0"/>
                </a:spcBef>
              </a:pPr>
              <a:t>28</a:t>
            </a:fld>
            <a:endParaRPr lang="he-IL" altLang="he-IL"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en-US" smtClean="0"/>
          </a:p>
        </p:txBody>
      </p:sp>
      <p:sp>
        <p:nvSpPr>
          <p:cNvPr id="6963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4157EF-61A7-4BC7-90C6-498E6F1380D4}" type="slidenum">
              <a:rPr lang="he-IL" altLang="en-US" smtClean="0">
                <a:solidFill>
                  <a:srgbClr val="000000"/>
                </a:solidFill>
                <a:latin typeface="Calibri" panose="020F0502020204030204" pitchFamily="34" charset="0"/>
              </a:rPr>
              <a:pPr/>
              <a:t>29</a:t>
            </a:fld>
            <a:endParaRPr lang="he-IL" altLang="en-US" smtClean="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2"/>
        </a:solidFill>
        <a:effectLst/>
      </p:bgPr>
    </p:bg>
    <p:spTree>
      <p:nvGrpSpPr>
        <p:cNvPr id="1" name=""/>
        <p:cNvGrpSpPr/>
        <p:nvPr/>
      </p:nvGrpSpPr>
      <p:grpSpPr>
        <a:xfrm>
          <a:off x="0" y="0"/>
          <a:ext cx="0" cy="0"/>
          <a:chOff x="0" y="0"/>
          <a:chExt cx="0" cy="0"/>
        </a:xfrm>
      </p:grpSpPr>
      <p:sp>
        <p:nvSpPr>
          <p:cNvPr id="4" name="מלבן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5" name="מלבן 18"/>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6" name="מלבן 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7" name="מלבן 15"/>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0" name="מלבן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מחבר ישר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2" name="מלבן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3" name="אליפסה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אליפסה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כותרת משנה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e-IL" smtClean="0"/>
              <a:t>לחץ כדי לערוך סגנון כותרת משנה של תבנית בסיס</a:t>
            </a:r>
            <a:endParaRPr lang="en-US"/>
          </a:p>
        </p:txBody>
      </p:sp>
      <p:sp>
        <p:nvSpPr>
          <p:cNvPr id="8" name="כותרת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he-IL" smtClean="0"/>
              <a:t>לחץ כדי לערוך סגנון כותרת של תבנית בסיס</a:t>
            </a:r>
            <a:endParaRPr lang="en-US"/>
          </a:p>
        </p:txBody>
      </p:sp>
      <p:sp>
        <p:nvSpPr>
          <p:cNvPr id="15" name="מציין מיקום של תאריך 27"/>
          <p:cNvSpPr>
            <a:spLocks noGrp="1"/>
          </p:cNvSpPr>
          <p:nvPr>
            <p:ph type="dt" sz="half" idx="10"/>
          </p:nvPr>
        </p:nvSpPr>
        <p:spPr/>
        <p:txBody>
          <a:bodyPr/>
          <a:lstStyle>
            <a:lvl1pPr>
              <a:defRPr/>
            </a:lvl1pPr>
          </a:lstStyle>
          <a:p>
            <a:pPr>
              <a:defRPr/>
            </a:pPr>
            <a:fld id="{B624CD2A-21A8-4685-9E7E-73269456AA9F}" type="datetime8">
              <a:rPr lang="he-IL"/>
              <a:pPr>
                <a:defRPr/>
              </a:pPr>
              <a:t>24 ינואר 20</a:t>
            </a:fld>
            <a:endParaRPr lang="he-IL"/>
          </a:p>
        </p:txBody>
      </p:sp>
      <p:sp>
        <p:nvSpPr>
          <p:cNvPr id="16" name="מציין מיקום של כותרת תחתונה 16"/>
          <p:cNvSpPr>
            <a:spLocks noGrp="1"/>
          </p:cNvSpPr>
          <p:nvPr>
            <p:ph type="ftr" sz="quarter" idx="11"/>
          </p:nvPr>
        </p:nvSpPr>
        <p:spPr/>
        <p:txBody>
          <a:bodyPr/>
          <a:lstStyle>
            <a:lvl1pPr>
              <a:defRPr/>
            </a:lvl1pPr>
          </a:lstStyle>
          <a:p>
            <a:pPr>
              <a:defRPr/>
            </a:pPr>
            <a:r>
              <a:rPr lang="he-IL"/>
              <a:t>דורית ארם</a:t>
            </a:r>
          </a:p>
        </p:txBody>
      </p:sp>
      <p:sp>
        <p:nvSpPr>
          <p:cNvPr id="17" name="מציין מיקום של מספר שקופית 28"/>
          <p:cNvSpPr>
            <a:spLocks noGrp="1"/>
          </p:cNvSpPr>
          <p:nvPr>
            <p:ph type="sldNum" sz="quarter" idx="12"/>
          </p:nvPr>
        </p:nvSpPr>
        <p:spPr>
          <a:xfrm>
            <a:off x="4343400" y="2198688"/>
            <a:ext cx="457200" cy="441325"/>
          </a:xfrm>
        </p:spPr>
        <p:txBody>
          <a:bodyPr/>
          <a:lstStyle>
            <a:lvl1pPr>
              <a:defRPr/>
            </a:lvl1pPr>
          </a:lstStyle>
          <a:p>
            <a:pPr>
              <a:defRPr/>
            </a:pPr>
            <a:fld id="{FBB040C0-EC18-4928-BC97-DBAE7A81F816}" type="slidenum">
              <a:rPr lang="he-IL" altLang="en-US"/>
              <a:pPr>
                <a:defRPr/>
              </a:pPr>
              <a:t>‹#›</a:t>
            </a:fld>
            <a:endParaRPr lang="he-IL" altLang="en-US"/>
          </a:p>
        </p:txBody>
      </p:sp>
    </p:spTree>
    <p:extLst>
      <p:ext uri="{BB962C8B-B14F-4D97-AF65-F5344CB8AC3E}">
        <p14:creationId xmlns:p14="http://schemas.microsoft.com/office/powerpoint/2010/main" val="18884171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420F47A6-5189-4F13-B489-4015875E4056}" type="datetime8">
              <a:rPr lang="he-IL"/>
              <a:pPr>
                <a:defRPr/>
              </a:pPr>
              <a:t>24 ינואר 20</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r>
              <a:rPr lang="he-IL"/>
              <a:t>דורית ארם</a:t>
            </a:r>
          </a:p>
        </p:txBody>
      </p:sp>
      <p:sp>
        <p:nvSpPr>
          <p:cNvPr id="6" name="מציין מיקום של מספר שקופית 5"/>
          <p:cNvSpPr>
            <a:spLocks noGrp="1"/>
          </p:cNvSpPr>
          <p:nvPr>
            <p:ph type="sldNum" sz="quarter" idx="12"/>
          </p:nvPr>
        </p:nvSpPr>
        <p:spPr/>
        <p:txBody>
          <a:bodyPr/>
          <a:lstStyle>
            <a:lvl1pPr>
              <a:defRPr/>
            </a:lvl1pPr>
          </a:lstStyle>
          <a:p>
            <a:pPr>
              <a:defRPr/>
            </a:pPr>
            <a:fld id="{C0572505-64F8-498F-91C0-6CD67E30F7E3}" type="slidenum">
              <a:rPr lang="he-IL" altLang="en-US"/>
              <a:pPr>
                <a:defRPr/>
              </a:pPr>
              <a:t>‹#›</a:t>
            </a:fld>
            <a:endParaRPr lang="he-IL" altLang="en-US"/>
          </a:p>
        </p:txBody>
      </p:sp>
    </p:spTree>
    <p:extLst>
      <p:ext uri="{BB962C8B-B14F-4D97-AF65-F5344CB8AC3E}">
        <p14:creationId xmlns:p14="http://schemas.microsoft.com/office/powerpoint/2010/main" val="19979028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Pr>
        <a:solidFill>
          <a:schemeClr val="bg2"/>
        </a:solidFill>
        <a:effectLst/>
      </p:bgPr>
    </p:bg>
    <p:spTree>
      <p:nvGrpSpPr>
        <p:cNvPr id="1" name=""/>
        <p:cNvGrpSpPr/>
        <p:nvPr/>
      </p:nvGrpSpPr>
      <p:grpSpPr>
        <a:xfrm>
          <a:off x="0" y="0"/>
          <a:ext cx="0" cy="0"/>
          <a:chOff x="0" y="0"/>
          <a:chExt cx="0" cy="0"/>
        </a:xfrm>
      </p:grpSpPr>
      <p:sp>
        <p:nvSpPr>
          <p:cNvPr id="4" name="מלבן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5" name="מלבן 7"/>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6" name="מלבן 8"/>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7" name="מלבן 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8" name="מלבן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9" name="מלבן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0" name="מחבר ישר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אליפסה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אליפסה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מציין מיקום של טקסט אנכי 2"/>
          <p:cNvSpPr>
            <a:spLocks noGrp="1"/>
          </p:cNvSpPr>
          <p:nvPr>
            <p:ph type="body" orient="vert" idx="1"/>
          </p:nvPr>
        </p:nvSpPr>
        <p:spPr>
          <a:xfrm>
            <a:off x="304800" y="304800"/>
            <a:ext cx="6553200" cy="5821366"/>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 name="כותרת אנכית 1"/>
          <p:cNvSpPr>
            <a:spLocks noGrp="1"/>
          </p:cNvSpPr>
          <p:nvPr>
            <p:ph type="title" orient="vert"/>
          </p:nvPr>
        </p:nvSpPr>
        <p:spPr>
          <a:xfrm>
            <a:off x="7391400" y="304801"/>
            <a:ext cx="1447800" cy="5851525"/>
          </a:xfrm>
        </p:spPr>
        <p:txBody>
          <a:bodyPr vert="eaVert"/>
          <a:lstStyle/>
          <a:p>
            <a:r>
              <a:rPr lang="he-IL" smtClean="0"/>
              <a:t>לחץ כדי לערוך סגנון כותרת של תבנית בסיס</a:t>
            </a:r>
            <a:endParaRPr lang="en-US"/>
          </a:p>
        </p:txBody>
      </p:sp>
      <p:sp>
        <p:nvSpPr>
          <p:cNvPr id="13" name="מציין מיקום של מספר שקופית 5"/>
          <p:cNvSpPr>
            <a:spLocks noGrp="1"/>
          </p:cNvSpPr>
          <p:nvPr>
            <p:ph type="sldNum" sz="quarter" idx="10"/>
          </p:nvPr>
        </p:nvSpPr>
        <p:spPr>
          <a:xfrm>
            <a:off x="6915150" y="3009900"/>
            <a:ext cx="457200" cy="441325"/>
          </a:xfrm>
        </p:spPr>
        <p:txBody>
          <a:bodyPr/>
          <a:lstStyle>
            <a:lvl1pPr>
              <a:defRPr/>
            </a:lvl1pPr>
          </a:lstStyle>
          <a:p>
            <a:pPr>
              <a:defRPr/>
            </a:pPr>
            <a:fld id="{A8784872-BA5E-4EB6-B3F8-FE6E844BAABB}" type="slidenum">
              <a:rPr lang="he-IL" altLang="en-US"/>
              <a:pPr>
                <a:defRPr/>
              </a:pPr>
              <a:t>‹#›</a:t>
            </a:fld>
            <a:endParaRPr lang="he-IL" altLang="en-US"/>
          </a:p>
        </p:txBody>
      </p:sp>
      <p:sp>
        <p:nvSpPr>
          <p:cNvPr id="14" name="מציין מיקום של תאריך 3"/>
          <p:cNvSpPr>
            <a:spLocks noGrp="1"/>
          </p:cNvSpPr>
          <p:nvPr>
            <p:ph type="dt" sz="half" idx="11"/>
          </p:nvPr>
        </p:nvSpPr>
        <p:spPr/>
        <p:txBody>
          <a:bodyPr/>
          <a:lstStyle>
            <a:lvl1pPr>
              <a:defRPr/>
            </a:lvl1pPr>
          </a:lstStyle>
          <a:p>
            <a:pPr>
              <a:defRPr/>
            </a:pPr>
            <a:fld id="{3A84E46F-AA37-4617-A1AD-CF41C108DE66}" type="datetime8">
              <a:rPr lang="he-IL"/>
              <a:pPr>
                <a:defRPr/>
              </a:pPr>
              <a:t>24 ינואר 20</a:t>
            </a:fld>
            <a:endParaRPr lang="he-IL"/>
          </a:p>
        </p:txBody>
      </p:sp>
      <p:sp>
        <p:nvSpPr>
          <p:cNvPr id="15" name="מציין מיקום של כותרת תחתונה 4"/>
          <p:cNvSpPr>
            <a:spLocks noGrp="1"/>
          </p:cNvSpPr>
          <p:nvPr>
            <p:ph type="ftr" sz="quarter" idx="12"/>
          </p:nvPr>
        </p:nvSpPr>
        <p:spPr/>
        <p:txBody>
          <a:bodyPr/>
          <a:lstStyle>
            <a:lvl1pPr>
              <a:defRPr/>
            </a:lvl1pPr>
          </a:lstStyle>
          <a:p>
            <a:pPr>
              <a:defRPr/>
            </a:pPr>
            <a:r>
              <a:rPr lang="he-IL"/>
              <a:t>דורית ארם</a:t>
            </a:r>
          </a:p>
        </p:txBody>
      </p:sp>
    </p:spTree>
    <p:extLst>
      <p:ext uri="{BB962C8B-B14F-4D97-AF65-F5344CB8AC3E}">
        <p14:creationId xmlns:p14="http://schemas.microsoft.com/office/powerpoint/2010/main" val="196484967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2"/>
        </a:solidFill>
        <a:effectLst/>
      </p:bgPr>
    </p:bg>
    <p:spTree>
      <p:nvGrpSpPr>
        <p:cNvPr id="1" name=""/>
        <p:cNvGrpSpPr/>
        <p:nvPr/>
      </p:nvGrpSpPr>
      <p:grpSpPr>
        <a:xfrm>
          <a:off x="0" y="0"/>
          <a:ext cx="0" cy="0"/>
          <a:chOff x="0" y="0"/>
          <a:chExt cx="0" cy="0"/>
        </a:xfrm>
      </p:grpSpPr>
      <p:sp>
        <p:nvSpPr>
          <p:cNvPr id="4" name="מלבן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5" name="מלבן 18"/>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6" name="מלבן 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7" name="מלבן 15"/>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0" name="מלבן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מחבר ישר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2" name="מלבן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3" name="אליפסה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אליפסה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כותרת משנה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e-IL" smtClean="0"/>
              <a:t>לחץ כדי לערוך סגנון כותרת משנה של תבנית בסיס</a:t>
            </a:r>
            <a:endParaRPr lang="en-US"/>
          </a:p>
        </p:txBody>
      </p:sp>
      <p:sp>
        <p:nvSpPr>
          <p:cNvPr id="8" name="כותרת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he-IL" smtClean="0"/>
              <a:t>לחץ כדי לערוך סגנון כותרת של תבנית בסיס</a:t>
            </a:r>
            <a:endParaRPr lang="en-US"/>
          </a:p>
        </p:txBody>
      </p:sp>
      <p:sp>
        <p:nvSpPr>
          <p:cNvPr id="15" name="מציין מיקום של תאריך 27"/>
          <p:cNvSpPr>
            <a:spLocks noGrp="1"/>
          </p:cNvSpPr>
          <p:nvPr>
            <p:ph type="dt" sz="half" idx="10"/>
          </p:nvPr>
        </p:nvSpPr>
        <p:spPr/>
        <p:txBody>
          <a:bodyPr/>
          <a:lstStyle>
            <a:lvl1pPr>
              <a:defRPr/>
            </a:lvl1pPr>
          </a:lstStyle>
          <a:p>
            <a:pPr>
              <a:defRPr/>
            </a:pPr>
            <a:fld id="{10833E1B-476F-4EF5-81D8-3BFF4BF46700}" type="datetime8">
              <a:rPr lang="he-IL"/>
              <a:pPr>
                <a:defRPr/>
              </a:pPr>
              <a:t>24 ינואר 20</a:t>
            </a:fld>
            <a:endParaRPr lang="he-IL"/>
          </a:p>
        </p:txBody>
      </p:sp>
      <p:sp>
        <p:nvSpPr>
          <p:cNvPr id="16" name="מציין מיקום של כותרת תחתונה 16"/>
          <p:cNvSpPr>
            <a:spLocks noGrp="1"/>
          </p:cNvSpPr>
          <p:nvPr>
            <p:ph type="ftr" sz="quarter" idx="11"/>
          </p:nvPr>
        </p:nvSpPr>
        <p:spPr/>
        <p:txBody>
          <a:bodyPr/>
          <a:lstStyle>
            <a:lvl1pPr>
              <a:defRPr/>
            </a:lvl1pPr>
          </a:lstStyle>
          <a:p>
            <a:pPr>
              <a:defRPr/>
            </a:pPr>
            <a:r>
              <a:rPr lang="he-IL"/>
              <a:t>דורית ארם</a:t>
            </a:r>
          </a:p>
        </p:txBody>
      </p:sp>
      <p:sp>
        <p:nvSpPr>
          <p:cNvPr id="17" name="מציין מיקום של מספר שקופית 28"/>
          <p:cNvSpPr>
            <a:spLocks noGrp="1"/>
          </p:cNvSpPr>
          <p:nvPr>
            <p:ph type="sldNum" sz="quarter" idx="12"/>
          </p:nvPr>
        </p:nvSpPr>
        <p:spPr>
          <a:xfrm>
            <a:off x="4343400" y="2198688"/>
            <a:ext cx="457200" cy="441325"/>
          </a:xfrm>
        </p:spPr>
        <p:txBody>
          <a:bodyPr/>
          <a:lstStyle>
            <a:lvl1pPr>
              <a:defRPr/>
            </a:lvl1pPr>
          </a:lstStyle>
          <a:p>
            <a:pPr>
              <a:defRPr/>
            </a:pPr>
            <a:fld id="{C29FA35C-AFFB-4EC4-8820-4F066F0265C4}" type="slidenum">
              <a:rPr lang="he-IL" altLang="en-US"/>
              <a:pPr>
                <a:defRPr/>
              </a:pPr>
              <a:t>‹#›</a:t>
            </a:fld>
            <a:endParaRPr lang="he-IL" altLang="en-US"/>
          </a:p>
        </p:txBody>
      </p:sp>
    </p:spTree>
    <p:extLst>
      <p:ext uri="{BB962C8B-B14F-4D97-AF65-F5344CB8AC3E}">
        <p14:creationId xmlns:p14="http://schemas.microsoft.com/office/powerpoint/2010/main" val="170262736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solidFill>
                  <a:schemeClr val="accent3">
                    <a:shade val="75000"/>
                  </a:schemeClr>
                </a:solidFill>
              </a:defRPr>
            </a:lvl1pPr>
          </a:lstStyle>
          <a:p>
            <a:r>
              <a:rPr lang="he-IL" smtClean="0"/>
              <a:t>לחץ כדי לערוך סגנון כותרת של תבנית בסיס</a:t>
            </a:r>
            <a:endParaRPr lang="en-US"/>
          </a:p>
        </p:txBody>
      </p:sp>
      <p:sp>
        <p:nvSpPr>
          <p:cNvPr id="8" name="מציין מיקום תוכן 7"/>
          <p:cNvSpPr>
            <a:spLocks noGrp="1"/>
          </p:cNvSpPr>
          <p:nvPr>
            <p:ph sz="quarter" idx="1"/>
          </p:nvPr>
        </p:nvSpPr>
        <p:spPr>
          <a:xfrm>
            <a:off x="301752" y="1527048"/>
            <a:ext cx="8503920" cy="45720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CE65E047-F097-4A9D-B8A2-4FCD44F3A280}" type="datetime8">
              <a:rPr lang="he-IL"/>
              <a:pPr>
                <a:defRPr/>
              </a:pPr>
              <a:t>24 ינואר 20</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r>
              <a:rPr lang="he-IL"/>
              <a:t>דורית ארם</a:t>
            </a:r>
          </a:p>
        </p:txBody>
      </p:sp>
      <p:sp>
        <p:nvSpPr>
          <p:cNvPr id="6" name="מציין מיקום של מספר שקופית 5"/>
          <p:cNvSpPr>
            <a:spLocks noGrp="1"/>
          </p:cNvSpPr>
          <p:nvPr>
            <p:ph type="sldNum" sz="quarter" idx="12"/>
          </p:nvPr>
        </p:nvSpPr>
        <p:spPr>
          <a:xfrm>
            <a:off x="4362450" y="1027113"/>
            <a:ext cx="457200" cy="441325"/>
          </a:xfrm>
        </p:spPr>
        <p:txBody>
          <a:bodyPr/>
          <a:lstStyle>
            <a:lvl1pPr>
              <a:defRPr/>
            </a:lvl1pPr>
          </a:lstStyle>
          <a:p>
            <a:pPr>
              <a:defRPr/>
            </a:pPr>
            <a:fld id="{B555374E-8759-4A8C-B2CE-365C8377D683}" type="slidenum">
              <a:rPr lang="he-IL" altLang="en-US"/>
              <a:pPr>
                <a:defRPr/>
              </a:pPr>
              <a:t>‹#›</a:t>
            </a:fld>
            <a:endParaRPr lang="he-IL" altLang="en-US"/>
          </a:p>
        </p:txBody>
      </p:sp>
    </p:spTree>
    <p:extLst>
      <p:ext uri="{BB962C8B-B14F-4D97-AF65-F5344CB8AC3E}">
        <p14:creationId xmlns:p14="http://schemas.microsoft.com/office/powerpoint/2010/main" val="252008806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4" name="מלבן 1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5" name="מלבן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6" name="מלבן 1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7" name="מלבן 17"/>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8" name="מלבן 18"/>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9" name="מלבן 11"/>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0" name="מלבן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מלבן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2" name="מחבר ישר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3" name="אליפסה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אליפסה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מציין מיקום טקסט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e-IL" smtClean="0"/>
              <a:t>לחץ כדי לערוך סגנונות טקסט של תבנית בסיס</a:t>
            </a:r>
          </a:p>
        </p:txBody>
      </p:sp>
      <p:sp>
        <p:nvSpPr>
          <p:cNvPr id="2" name="כותרת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he-IL" smtClean="0"/>
              <a:t>לחץ כדי לערוך סגנון כותרת של תבנית בסיס</a:t>
            </a:r>
            <a:endParaRPr lang="en-US"/>
          </a:p>
        </p:txBody>
      </p:sp>
      <p:sp>
        <p:nvSpPr>
          <p:cNvPr id="15" name="מציין מיקום של כותרת תחתונה 4"/>
          <p:cNvSpPr>
            <a:spLocks noGrp="1"/>
          </p:cNvSpPr>
          <p:nvPr>
            <p:ph type="ftr" sz="quarter" idx="10"/>
          </p:nvPr>
        </p:nvSpPr>
        <p:spPr/>
        <p:txBody>
          <a:bodyPr/>
          <a:lstStyle>
            <a:lvl1pPr>
              <a:defRPr/>
            </a:lvl1pPr>
          </a:lstStyle>
          <a:p>
            <a:pPr>
              <a:defRPr/>
            </a:pPr>
            <a:r>
              <a:rPr lang="he-IL"/>
              <a:t>דורית ארם</a:t>
            </a:r>
          </a:p>
        </p:txBody>
      </p:sp>
      <p:sp>
        <p:nvSpPr>
          <p:cNvPr id="16" name="מציין מיקום של תאריך 3"/>
          <p:cNvSpPr>
            <a:spLocks noGrp="1"/>
          </p:cNvSpPr>
          <p:nvPr>
            <p:ph type="dt" sz="half" idx="11"/>
          </p:nvPr>
        </p:nvSpPr>
        <p:spPr/>
        <p:txBody>
          <a:bodyPr/>
          <a:lstStyle>
            <a:lvl1pPr>
              <a:defRPr/>
            </a:lvl1pPr>
          </a:lstStyle>
          <a:p>
            <a:pPr>
              <a:defRPr/>
            </a:pPr>
            <a:fld id="{5987ADA0-CBC9-4A4B-9CBF-A382A609D402}" type="datetime8">
              <a:rPr lang="he-IL"/>
              <a:pPr>
                <a:defRPr/>
              </a:pPr>
              <a:t>24 ינואר 20</a:t>
            </a:fld>
            <a:endParaRPr lang="he-IL"/>
          </a:p>
        </p:txBody>
      </p:sp>
      <p:sp>
        <p:nvSpPr>
          <p:cNvPr id="17" name="מציין מיקום של מספר שקופית 5"/>
          <p:cNvSpPr>
            <a:spLocks noGrp="1"/>
          </p:cNvSpPr>
          <p:nvPr>
            <p:ph type="sldNum" sz="quarter" idx="12"/>
          </p:nvPr>
        </p:nvSpPr>
        <p:spPr>
          <a:xfrm>
            <a:off x="4343400" y="2198688"/>
            <a:ext cx="457200" cy="441325"/>
          </a:xfrm>
        </p:spPr>
        <p:txBody>
          <a:bodyPr/>
          <a:lstStyle>
            <a:lvl1pPr>
              <a:defRPr/>
            </a:lvl1pPr>
          </a:lstStyle>
          <a:p>
            <a:pPr>
              <a:defRPr/>
            </a:pPr>
            <a:fld id="{41A2AEAF-2670-478B-AED8-B23F45F6D7B3}" type="slidenum">
              <a:rPr lang="he-IL" altLang="en-US"/>
              <a:pPr>
                <a:defRPr/>
              </a:pPr>
              <a:t>‹#›</a:t>
            </a:fld>
            <a:endParaRPr lang="he-IL" altLang="en-US"/>
          </a:p>
        </p:txBody>
      </p:sp>
    </p:spTree>
    <p:extLst>
      <p:ext uri="{BB962C8B-B14F-4D97-AF65-F5344CB8AC3E}">
        <p14:creationId xmlns:p14="http://schemas.microsoft.com/office/powerpoint/2010/main" val="428855671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bg>
      <p:bgPr>
        <a:solidFill>
          <a:schemeClr val="bg2"/>
        </a:solidFill>
        <a:effectLst/>
      </p:bgPr>
    </p:bg>
    <p:spTree>
      <p:nvGrpSpPr>
        <p:cNvPr id="1" name=""/>
        <p:cNvGrpSpPr/>
        <p:nvPr/>
      </p:nvGrpSpPr>
      <p:grpSpPr>
        <a:xfrm>
          <a:off x="0" y="0"/>
          <a:ext cx="0" cy="0"/>
          <a:chOff x="0" y="0"/>
          <a:chExt cx="0" cy="0"/>
        </a:xfrm>
      </p:grpSpPr>
      <p:sp>
        <p:nvSpPr>
          <p:cNvPr id="5" name="מחבר ישר 7"/>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כותרת 1"/>
          <p:cNvSpPr>
            <a:spLocks noGrp="1"/>
          </p:cNvSpPr>
          <p:nvPr>
            <p:ph type="title"/>
          </p:nvPr>
        </p:nvSpPr>
        <p:spPr>
          <a:xfrm>
            <a:off x="301752" y="228600"/>
            <a:ext cx="8534400" cy="758952"/>
          </a:xfrm>
        </p:spPr>
        <p:txBody>
          <a:bodyPr/>
          <a:lstStyle/>
          <a:p>
            <a:r>
              <a:rPr lang="he-IL" smtClean="0"/>
              <a:t>לחץ כדי לערוך סגנון כותרת של תבנית בסיס</a:t>
            </a:r>
            <a:endParaRPr lang="en-US"/>
          </a:p>
        </p:txBody>
      </p:sp>
      <p:sp>
        <p:nvSpPr>
          <p:cNvPr id="10" name="מציין מיקום תוכן 9"/>
          <p:cNvSpPr>
            <a:spLocks noGrp="1"/>
          </p:cNvSpPr>
          <p:nvPr>
            <p:ph sz="half" idx="1"/>
          </p:nvPr>
        </p:nvSpPr>
        <p:spPr>
          <a:xfrm>
            <a:off x="301752" y="1371600"/>
            <a:ext cx="4038600" cy="4681728"/>
          </a:xfrm>
        </p:spPr>
        <p:txBody>
          <a:bodyPr/>
          <a:lstStyle>
            <a:lvl1pPr>
              <a:defRPr sz="2500"/>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2" name="מציין מיקום תוכן 11"/>
          <p:cNvSpPr>
            <a:spLocks noGrp="1"/>
          </p:cNvSpPr>
          <p:nvPr>
            <p:ph sz="half" idx="2"/>
          </p:nvPr>
        </p:nvSpPr>
        <p:spPr>
          <a:xfrm>
            <a:off x="4800600" y="1371600"/>
            <a:ext cx="4038600" cy="4681728"/>
          </a:xfrm>
        </p:spPr>
        <p:txBody>
          <a:bodyPr/>
          <a:lstStyle>
            <a:lvl1pPr>
              <a:defRPr sz="2500"/>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תאריך 4"/>
          <p:cNvSpPr>
            <a:spLocks noGrp="1"/>
          </p:cNvSpPr>
          <p:nvPr>
            <p:ph type="dt" sz="half" idx="10"/>
          </p:nvPr>
        </p:nvSpPr>
        <p:spPr>
          <a:xfrm>
            <a:off x="5791200" y="6410325"/>
            <a:ext cx="3044825" cy="365125"/>
          </a:xfrm>
        </p:spPr>
        <p:txBody>
          <a:bodyPr/>
          <a:lstStyle>
            <a:lvl1pPr>
              <a:defRPr/>
            </a:lvl1pPr>
          </a:lstStyle>
          <a:p>
            <a:pPr>
              <a:defRPr/>
            </a:pPr>
            <a:fld id="{264A7C36-3BB6-4181-9D2B-7289437AEA21}" type="datetime8">
              <a:rPr lang="he-IL"/>
              <a:pPr>
                <a:defRPr/>
              </a:pPr>
              <a:t>24 ינואר 20</a:t>
            </a:fld>
            <a:endParaRPr lang="he-IL"/>
          </a:p>
        </p:txBody>
      </p:sp>
      <p:sp>
        <p:nvSpPr>
          <p:cNvPr id="7" name="מציין מיקום של כותרת תחתונה 5"/>
          <p:cNvSpPr>
            <a:spLocks noGrp="1"/>
          </p:cNvSpPr>
          <p:nvPr>
            <p:ph type="ftr" sz="quarter" idx="11"/>
          </p:nvPr>
        </p:nvSpPr>
        <p:spPr/>
        <p:txBody>
          <a:bodyPr/>
          <a:lstStyle>
            <a:lvl1pPr>
              <a:defRPr/>
            </a:lvl1pPr>
          </a:lstStyle>
          <a:p>
            <a:pPr>
              <a:defRPr/>
            </a:pPr>
            <a:r>
              <a:rPr lang="he-IL"/>
              <a:t>דורית ארם</a:t>
            </a:r>
          </a:p>
        </p:txBody>
      </p:sp>
      <p:sp>
        <p:nvSpPr>
          <p:cNvPr id="8" name="מציין מיקום של מספר שקופית 6"/>
          <p:cNvSpPr>
            <a:spLocks noGrp="1"/>
          </p:cNvSpPr>
          <p:nvPr>
            <p:ph type="sldNum" sz="quarter" idx="12"/>
          </p:nvPr>
        </p:nvSpPr>
        <p:spPr/>
        <p:txBody>
          <a:bodyPr/>
          <a:lstStyle>
            <a:lvl1pPr>
              <a:defRPr/>
            </a:lvl1pPr>
          </a:lstStyle>
          <a:p>
            <a:pPr>
              <a:defRPr/>
            </a:pPr>
            <a:fld id="{0C56539D-BAC8-4F94-B7DF-7CE731DE5B04}" type="slidenum">
              <a:rPr lang="he-IL" altLang="en-US"/>
              <a:pPr>
                <a:defRPr/>
              </a:pPr>
              <a:t>‹#›</a:t>
            </a:fld>
            <a:endParaRPr lang="he-IL" altLang="en-US"/>
          </a:p>
        </p:txBody>
      </p:sp>
    </p:spTree>
    <p:extLst>
      <p:ext uri="{BB962C8B-B14F-4D97-AF65-F5344CB8AC3E}">
        <p14:creationId xmlns:p14="http://schemas.microsoft.com/office/powerpoint/2010/main" val="421658879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Pr>
        <a:solidFill>
          <a:schemeClr val="bg2"/>
        </a:solidFill>
        <a:effectLst/>
      </p:bgPr>
    </p:bg>
    <p:spTree>
      <p:nvGrpSpPr>
        <p:cNvPr id="1" name=""/>
        <p:cNvGrpSpPr/>
        <p:nvPr/>
      </p:nvGrpSpPr>
      <p:grpSpPr>
        <a:xfrm>
          <a:off x="0" y="0"/>
          <a:ext cx="0" cy="0"/>
          <a:chOff x="0" y="0"/>
          <a:chExt cx="0" cy="0"/>
        </a:xfrm>
      </p:grpSpPr>
      <p:sp>
        <p:nvSpPr>
          <p:cNvPr id="7" name="מחבר ישר 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מלבן 19"/>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9" name="מלבן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0" name="מלבן 2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1" name="מלבן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2" name="מלבן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מלבן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4" name="מחבר ישר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5" name="מלבן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6" name="אליפסה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7" name="אליפסה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מציין מיקום טקסט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24" name="מציין מיקום תוכן 23"/>
          <p:cNvSpPr>
            <a:spLocks noGrp="1"/>
          </p:cNvSpPr>
          <p:nvPr>
            <p:ph sz="quarter" idx="2"/>
          </p:nvPr>
        </p:nvSpPr>
        <p:spPr>
          <a:xfrm>
            <a:off x="301752" y="2471383"/>
            <a:ext cx="4041648" cy="381840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6" name="מציין מיקום תוכן 25"/>
          <p:cNvSpPr>
            <a:spLocks noGrp="1"/>
          </p:cNvSpPr>
          <p:nvPr>
            <p:ph sz="quarter" idx="4"/>
          </p:nvPr>
        </p:nvSpPr>
        <p:spPr>
          <a:xfrm>
            <a:off x="4800600" y="2471383"/>
            <a:ext cx="4038600" cy="382219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3" name="כותרת 22"/>
          <p:cNvSpPr>
            <a:spLocks noGrp="1"/>
          </p:cNvSpPr>
          <p:nvPr>
            <p:ph type="title"/>
          </p:nvPr>
        </p:nvSpPr>
        <p:spPr/>
        <p:txBody>
          <a:bodyPr rtlCol="0"/>
          <a:lstStyle/>
          <a:p>
            <a:r>
              <a:rPr lang="he-IL" smtClean="0"/>
              <a:t>לחץ כדי לערוך סגנון כותרת של תבנית בסיס</a:t>
            </a:r>
            <a:endParaRPr lang="en-US"/>
          </a:p>
        </p:txBody>
      </p:sp>
      <p:sp>
        <p:nvSpPr>
          <p:cNvPr id="18" name="מציין מיקום של תאריך 6"/>
          <p:cNvSpPr>
            <a:spLocks noGrp="1"/>
          </p:cNvSpPr>
          <p:nvPr>
            <p:ph type="dt" sz="half" idx="10"/>
          </p:nvPr>
        </p:nvSpPr>
        <p:spPr/>
        <p:txBody>
          <a:bodyPr/>
          <a:lstStyle>
            <a:lvl1pPr>
              <a:defRPr/>
            </a:lvl1pPr>
          </a:lstStyle>
          <a:p>
            <a:pPr>
              <a:defRPr/>
            </a:pPr>
            <a:fld id="{24B1BE84-61ED-449B-9F54-7DF912C745A2}" type="datetime8">
              <a:rPr lang="he-IL"/>
              <a:pPr>
                <a:defRPr/>
              </a:pPr>
              <a:t>24 ינואר 20</a:t>
            </a:fld>
            <a:endParaRPr lang="he-IL"/>
          </a:p>
        </p:txBody>
      </p:sp>
      <p:sp>
        <p:nvSpPr>
          <p:cNvPr id="19" name="מציין מיקום של כותרת תחתונה 7"/>
          <p:cNvSpPr>
            <a:spLocks noGrp="1"/>
          </p:cNvSpPr>
          <p:nvPr>
            <p:ph type="ftr" sz="quarter" idx="11"/>
          </p:nvPr>
        </p:nvSpPr>
        <p:spPr>
          <a:xfrm>
            <a:off x="304800" y="6410325"/>
            <a:ext cx="3581400" cy="365125"/>
          </a:xfrm>
        </p:spPr>
        <p:txBody>
          <a:bodyPr/>
          <a:lstStyle>
            <a:lvl1pPr>
              <a:defRPr/>
            </a:lvl1pPr>
          </a:lstStyle>
          <a:p>
            <a:pPr>
              <a:defRPr/>
            </a:pPr>
            <a:r>
              <a:rPr lang="he-IL"/>
              <a:t>דורית ארם</a:t>
            </a:r>
          </a:p>
        </p:txBody>
      </p:sp>
      <p:sp>
        <p:nvSpPr>
          <p:cNvPr id="20" name="מציין מיקום של מספר שקופית 8"/>
          <p:cNvSpPr>
            <a:spLocks noGrp="1"/>
          </p:cNvSpPr>
          <p:nvPr>
            <p:ph type="sldNum" sz="quarter" idx="12"/>
          </p:nvPr>
        </p:nvSpPr>
        <p:spPr>
          <a:xfrm>
            <a:off x="4343400" y="1042988"/>
            <a:ext cx="457200" cy="441325"/>
          </a:xfrm>
        </p:spPr>
        <p:txBody>
          <a:bodyPr/>
          <a:lstStyle>
            <a:lvl1pPr>
              <a:defRPr/>
            </a:lvl1pPr>
          </a:lstStyle>
          <a:p>
            <a:pPr>
              <a:defRPr/>
            </a:pPr>
            <a:fld id="{FDC658D8-CA16-4CA1-9D0F-4F685D56D382}" type="slidenum">
              <a:rPr lang="he-IL" altLang="en-US"/>
              <a:pPr>
                <a:defRPr/>
              </a:pPr>
              <a:t>‹#›</a:t>
            </a:fld>
            <a:endParaRPr lang="he-IL" altLang="en-US"/>
          </a:p>
        </p:txBody>
      </p:sp>
    </p:spTree>
    <p:extLst>
      <p:ext uri="{BB962C8B-B14F-4D97-AF65-F5344CB8AC3E}">
        <p14:creationId xmlns:p14="http://schemas.microsoft.com/office/powerpoint/2010/main" val="227586089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lvl1pPr>
              <a:defRPr/>
            </a:lvl1pPr>
          </a:lstStyle>
          <a:p>
            <a:pPr>
              <a:defRPr/>
            </a:pPr>
            <a:fld id="{473BBADB-E11E-4999-BE82-C3662D26A44B}" type="datetime8">
              <a:rPr lang="he-IL"/>
              <a:pPr>
                <a:defRPr/>
              </a:pPr>
              <a:t>24 ינואר 20</a:t>
            </a:fld>
            <a:endParaRPr lang="he-IL"/>
          </a:p>
        </p:txBody>
      </p:sp>
      <p:sp>
        <p:nvSpPr>
          <p:cNvPr id="4" name="מציין מיקום של כותרת תחתונה 3"/>
          <p:cNvSpPr>
            <a:spLocks noGrp="1"/>
          </p:cNvSpPr>
          <p:nvPr>
            <p:ph type="ftr" sz="quarter" idx="11"/>
          </p:nvPr>
        </p:nvSpPr>
        <p:spPr/>
        <p:txBody>
          <a:bodyPr/>
          <a:lstStyle>
            <a:lvl1pPr>
              <a:defRPr/>
            </a:lvl1pPr>
          </a:lstStyle>
          <a:p>
            <a:pPr>
              <a:defRPr/>
            </a:pPr>
            <a:r>
              <a:rPr lang="he-IL"/>
              <a:t>דורית ארם</a:t>
            </a:r>
          </a:p>
        </p:txBody>
      </p:sp>
      <p:sp>
        <p:nvSpPr>
          <p:cNvPr id="5" name="מציין מיקום של מספר שקופית 4"/>
          <p:cNvSpPr>
            <a:spLocks noGrp="1"/>
          </p:cNvSpPr>
          <p:nvPr>
            <p:ph type="sldNum" sz="quarter" idx="12"/>
          </p:nvPr>
        </p:nvSpPr>
        <p:spPr>
          <a:xfrm>
            <a:off x="4343400" y="1036638"/>
            <a:ext cx="457200" cy="441325"/>
          </a:xfrm>
        </p:spPr>
        <p:txBody>
          <a:bodyPr/>
          <a:lstStyle>
            <a:lvl1pPr>
              <a:defRPr/>
            </a:lvl1pPr>
          </a:lstStyle>
          <a:p>
            <a:pPr>
              <a:defRPr/>
            </a:pPr>
            <a:fld id="{48091060-F475-4FB2-99AF-1701769227CE}" type="slidenum">
              <a:rPr lang="he-IL" altLang="en-US"/>
              <a:pPr>
                <a:defRPr/>
              </a:pPr>
              <a:t>‹#›</a:t>
            </a:fld>
            <a:endParaRPr lang="he-IL" altLang="en-US"/>
          </a:p>
        </p:txBody>
      </p:sp>
    </p:spTree>
    <p:extLst>
      <p:ext uri="{BB962C8B-B14F-4D97-AF65-F5344CB8AC3E}">
        <p14:creationId xmlns:p14="http://schemas.microsoft.com/office/powerpoint/2010/main" val="974155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לבן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3" name="מלבן 7"/>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4" name="מלבן 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5" name="מלבן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6" name="מלבן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7" name="מלבן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8" name="מציין מיקום של תאריך 1"/>
          <p:cNvSpPr>
            <a:spLocks noGrp="1"/>
          </p:cNvSpPr>
          <p:nvPr>
            <p:ph type="dt" sz="half" idx="10"/>
          </p:nvPr>
        </p:nvSpPr>
        <p:spPr/>
        <p:txBody>
          <a:bodyPr/>
          <a:lstStyle>
            <a:lvl1pPr>
              <a:defRPr/>
            </a:lvl1pPr>
          </a:lstStyle>
          <a:p>
            <a:pPr>
              <a:defRPr/>
            </a:pPr>
            <a:fld id="{B2F48BB2-E1F0-4440-B41B-323D32D23B80}" type="datetime8">
              <a:rPr lang="he-IL"/>
              <a:pPr>
                <a:defRPr/>
              </a:pPr>
              <a:t>24 ינואר 20</a:t>
            </a:fld>
            <a:endParaRPr lang="he-IL"/>
          </a:p>
        </p:txBody>
      </p:sp>
      <p:sp>
        <p:nvSpPr>
          <p:cNvPr id="9" name="מציין מיקום של כותרת תחתונה 2"/>
          <p:cNvSpPr>
            <a:spLocks noGrp="1"/>
          </p:cNvSpPr>
          <p:nvPr>
            <p:ph type="ftr" sz="quarter" idx="11"/>
          </p:nvPr>
        </p:nvSpPr>
        <p:spPr/>
        <p:txBody>
          <a:bodyPr/>
          <a:lstStyle>
            <a:lvl1pPr>
              <a:defRPr/>
            </a:lvl1pPr>
          </a:lstStyle>
          <a:p>
            <a:pPr>
              <a:defRPr/>
            </a:pPr>
            <a:r>
              <a:rPr lang="he-IL"/>
              <a:t>דורית ארם</a:t>
            </a:r>
          </a:p>
        </p:txBody>
      </p:sp>
      <p:sp>
        <p:nvSpPr>
          <p:cNvPr id="10" name="מציין מיקום של מספר שקופית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1E94A1A2-E697-49C7-835B-16DCCEF99F3D}" type="slidenum">
              <a:rPr lang="he-IL" altLang="en-US"/>
              <a:pPr>
                <a:defRPr/>
              </a:pPr>
              <a:t>‹#›</a:t>
            </a:fld>
            <a:endParaRPr lang="he-IL" altLang="en-US"/>
          </a:p>
        </p:txBody>
      </p:sp>
    </p:spTree>
    <p:extLst>
      <p:ext uri="{BB962C8B-B14F-4D97-AF65-F5344CB8AC3E}">
        <p14:creationId xmlns:p14="http://schemas.microsoft.com/office/powerpoint/2010/main" val="424196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5" name="מלבן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6" name="מלבן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7" name="מלבן 6"/>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8" name="מלבן 15"/>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9" name="מלבן 1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0" name="מלבן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מלבן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2" name="מחבר ישר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3" name="אליפסה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אליפסה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מלבן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2" name="כותרת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he-IL" smtClean="0"/>
              <a:t>לחץ כדי לערוך סגנונות טקסט של תבנית בסיס</a:t>
            </a:r>
          </a:p>
        </p:txBody>
      </p:sp>
      <p:sp>
        <p:nvSpPr>
          <p:cNvPr id="20" name="מציין מיקום תוכן 19"/>
          <p:cNvSpPr>
            <a:spLocks noGrp="1"/>
          </p:cNvSpPr>
          <p:nvPr>
            <p:ph sz="quarter" idx="1"/>
          </p:nvPr>
        </p:nvSpPr>
        <p:spPr>
          <a:xfrm>
            <a:off x="3124200" y="685800"/>
            <a:ext cx="5638800" cy="5410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6" name="מציין מיקום של מספר שקופית 6"/>
          <p:cNvSpPr>
            <a:spLocks noGrp="1"/>
          </p:cNvSpPr>
          <p:nvPr>
            <p:ph type="sldNum" sz="quarter" idx="10"/>
          </p:nvPr>
        </p:nvSpPr>
        <p:spPr>
          <a:xfrm>
            <a:off x="1371600" y="312738"/>
            <a:ext cx="457200" cy="441325"/>
          </a:xfrm>
        </p:spPr>
        <p:txBody>
          <a:bodyPr/>
          <a:lstStyle>
            <a:lvl1pPr>
              <a:defRPr/>
            </a:lvl1pPr>
          </a:lstStyle>
          <a:p>
            <a:pPr>
              <a:defRPr/>
            </a:pPr>
            <a:fld id="{EEBBF5BF-0DB2-4398-9C1D-775098C0967F}" type="slidenum">
              <a:rPr lang="he-IL" altLang="en-US"/>
              <a:pPr>
                <a:defRPr/>
              </a:pPr>
              <a:t>‹#›</a:t>
            </a:fld>
            <a:endParaRPr lang="he-IL" altLang="en-US"/>
          </a:p>
        </p:txBody>
      </p:sp>
      <p:sp>
        <p:nvSpPr>
          <p:cNvPr id="17" name="מציין מיקום של תאריך 4"/>
          <p:cNvSpPr>
            <a:spLocks noGrp="1"/>
          </p:cNvSpPr>
          <p:nvPr>
            <p:ph type="dt" sz="half" idx="11"/>
          </p:nvPr>
        </p:nvSpPr>
        <p:spPr/>
        <p:txBody>
          <a:bodyPr/>
          <a:lstStyle>
            <a:lvl1pPr>
              <a:defRPr/>
            </a:lvl1pPr>
          </a:lstStyle>
          <a:p>
            <a:pPr>
              <a:defRPr/>
            </a:pPr>
            <a:fld id="{0628AB05-556B-4D07-A469-5F8AE0AD1F6E}" type="datetime8">
              <a:rPr lang="he-IL"/>
              <a:pPr>
                <a:defRPr/>
              </a:pPr>
              <a:t>24 ינואר 20</a:t>
            </a:fld>
            <a:endParaRPr lang="he-IL"/>
          </a:p>
        </p:txBody>
      </p:sp>
      <p:sp>
        <p:nvSpPr>
          <p:cNvPr id="18" name="מציין מיקום של כותרת תחתונה 5"/>
          <p:cNvSpPr>
            <a:spLocks noGrp="1"/>
          </p:cNvSpPr>
          <p:nvPr>
            <p:ph type="ftr" sz="quarter" idx="12"/>
          </p:nvPr>
        </p:nvSpPr>
        <p:spPr>
          <a:xfrm>
            <a:off x="301625" y="6410325"/>
            <a:ext cx="3382963" cy="366713"/>
          </a:xfrm>
        </p:spPr>
        <p:txBody>
          <a:bodyPr/>
          <a:lstStyle>
            <a:lvl1pPr>
              <a:defRPr/>
            </a:lvl1pPr>
          </a:lstStyle>
          <a:p>
            <a:pPr>
              <a:defRPr/>
            </a:pPr>
            <a:r>
              <a:rPr lang="he-IL"/>
              <a:t>דורית ארם</a:t>
            </a:r>
          </a:p>
        </p:txBody>
      </p:sp>
    </p:spTree>
    <p:extLst>
      <p:ext uri="{BB962C8B-B14F-4D97-AF65-F5344CB8AC3E}">
        <p14:creationId xmlns:p14="http://schemas.microsoft.com/office/powerpoint/2010/main" val="39939915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solidFill>
                  <a:schemeClr val="accent3">
                    <a:shade val="75000"/>
                  </a:schemeClr>
                </a:solidFill>
              </a:defRPr>
            </a:lvl1pPr>
          </a:lstStyle>
          <a:p>
            <a:r>
              <a:rPr lang="he-IL" smtClean="0"/>
              <a:t>לחץ כדי לערוך סגנון כותרת של תבנית בסיס</a:t>
            </a:r>
            <a:endParaRPr lang="en-US"/>
          </a:p>
        </p:txBody>
      </p:sp>
      <p:sp>
        <p:nvSpPr>
          <p:cNvPr id="8" name="מציין מיקום תוכן 7"/>
          <p:cNvSpPr>
            <a:spLocks noGrp="1"/>
          </p:cNvSpPr>
          <p:nvPr>
            <p:ph sz="quarter" idx="1"/>
          </p:nvPr>
        </p:nvSpPr>
        <p:spPr>
          <a:xfrm>
            <a:off x="301752" y="1527048"/>
            <a:ext cx="8503920" cy="45720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EBBAA495-3DDA-4AF2-9AE4-0234553BE5F5}" type="datetime8">
              <a:rPr lang="he-IL"/>
              <a:pPr>
                <a:defRPr/>
              </a:pPr>
              <a:t>24 ינואר 20</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r>
              <a:rPr lang="he-IL"/>
              <a:t>דורית ארם</a:t>
            </a:r>
          </a:p>
        </p:txBody>
      </p:sp>
      <p:sp>
        <p:nvSpPr>
          <p:cNvPr id="6" name="מציין מיקום של מספר שקופית 5"/>
          <p:cNvSpPr>
            <a:spLocks noGrp="1"/>
          </p:cNvSpPr>
          <p:nvPr>
            <p:ph type="sldNum" sz="quarter" idx="12"/>
          </p:nvPr>
        </p:nvSpPr>
        <p:spPr>
          <a:xfrm>
            <a:off x="4362450" y="1027113"/>
            <a:ext cx="457200" cy="441325"/>
          </a:xfrm>
        </p:spPr>
        <p:txBody>
          <a:bodyPr/>
          <a:lstStyle>
            <a:lvl1pPr>
              <a:defRPr/>
            </a:lvl1pPr>
          </a:lstStyle>
          <a:p>
            <a:pPr>
              <a:defRPr/>
            </a:pPr>
            <a:fld id="{D21D4AD8-3FA9-4952-A32D-18C8CA076DA8}" type="slidenum">
              <a:rPr lang="he-IL" altLang="en-US"/>
              <a:pPr>
                <a:defRPr/>
              </a:pPr>
              <a:t>‹#›</a:t>
            </a:fld>
            <a:endParaRPr lang="he-IL" altLang="en-US"/>
          </a:p>
        </p:txBody>
      </p:sp>
    </p:spTree>
    <p:extLst>
      <p:ext uri="{BB962C8B-B14F-4D97-AF65-F5344CB8AC3E}">
        <p14:creationId xmlns:p14="http://schemas.microsoft.com/office/powerpoint/2010/main" val="215291292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מחבר ישר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6" name="מלבן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7" name="מלבן 1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8" name="מלבן 16"/>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9" name="מלבן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0" name="מלבן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מלבן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מלבן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3" name="אליפסה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אליפסה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מלבן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2" name="כותרת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he-IL" noProof="0" smtClean="0"/>
              <a:t>לחץ על הסמל כדי להוסיף תמונה</a:t>
            </a:r>
            <a:endParaRPr lang="en-US" noProof="0" dirty="0"/>
          </a:p>
        </p:txBody>
      </p:sp>
      <p:sp>
        <p:nvSpPr>
          <p:cNvPr id="4" name="מציין מיקום טקסט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he-IL" smtClean="0"/>
              <a:t>לחץ כדי לערוך סגנונות טקסט של תבנית בסיס</a:t>
            </a:r>
          </a:p>
        </p:txBody>
      </p:sp>
      <p:sp>
        <p:nvSpPr>
          <p:cNvPr id="16" name="מציין מיקום של מספר שקופית 6"/>
          <p:cNvSpPr>
            <a:spLocks noGrp="1"/>
          </p:cNvSpPr>
          <p:nvPr>
            <p:ph type="sldNum" sz="quarter" idx="10"/>
          </p:nvPr>
        </p:nvSpPr>
        <p:spPr>
          <a:xfrm>
            <a:off x="1371600" y="312738"/>
            <a:ext cx="457200" cy="441325"/>
          </a:xfrm>
        </p:spPr>
        <p:txBody>
          <a:bodyPr/>
          <a:lstStyle>
            <a:lvl1pPr>
              <a:defRPr/>
            </a:lvl1pPr>
          </a:lstStyle>
          <a:p>
            <a:pPr>
              <a:defRPr/>
            </a:pPr>
            <a:fld id="{1F81FC67-7944-406D-90EB-A998AE5B2E0B}" type="slidenum">
              <a:rPr lang="he-IL" altLang="en-US"/>
              <a:pPr>
                <a:defRPr/>
              </a:pPr>
              <a:t>‹#›</a:t>
            </a:fld>
            <a:endParaRPr lang="he-IL" altLang="en-US"/>
          </a:p>
        </p:txBody>
      </p:sp>
      <p:sp>
        <p:nvSpPr>
          <p:cNvPr id="17" name="מציין מיקום של תאריך 4"/>
          <p:cNvSpPr>
            <a:spLocks noGrp="1"/>
          </p:cNvSpPr>
          <p:nvPr>
            <p:ph type="dt" sz="half" idx="11"/>
          </p:nvPr>
        </p:nvSpPr>
        <p:spPr>
          <a:xfrm>
            <a:off x="5788025" y="6405563"/>
            <a:ext cx="3044825" cy="365125"/>
          </a:xfrm>
        </p:spPr>
        <p:txBody>
          <a:bodyPr/>
          <a:lstStyle>
            <a:lvl1pPr>
              <a:defRPr/>
            </a:lvl1pPr>
          </a:lstStyle>
          <a:p>
            <a:pPr>
              <a:defRPr/>
            </a:pPr>
            <a:fld id="{4BF2622D-B3F3-46B9-B75C-10FC3922C98C}" type="datetime8">
              <a:rPr lang="he-IL"/>
              <a:pPr>
                <a:defRPr/>
              </a:pPr>
              <a:t>24 ינואר 20</a:t>
            </a:fld>
            <a:endParaRPr lang="he-IL"/>
          </a:p>
        </p:txBody>
      </p:sp>
      <p:sp>
        <p:nvSpPr>
          <p:cNvPr id="18" name="מציין מיקום של כותרת תחתונה 5"/>
          <p:cNvSpPr>
            <a:spLocks noGrp="1"/>
          </p:cNvSpPr>
          <p:nvPr>
            <p:ph type="ftr" sz="quarter" idx="12"/>
          </p:nvPr>
        </p:nvSpPr>
        <p:spPr>
          <a:xfrm>
            <a:off x="301625" y="6410325"/>
            <a:ext cx="3584575" cy="366713"/>
          </a:xfrm>
        </p:spPr>
        <p:txBody>
          <a:bodyPr/>
          <a:lstStyle>
            <a:lvl1pPr>
              <a:defRPr/>
            </a:lvl1pPr>
          </a:lstStyle>
          <a:p>
            <a:pPr>
              <a:defRPr/>
            </a:pPr>
            <a:r>
              <a:rPr lang="he-IL"/>
              <a:t>דורית ארם</a:t>
            </a:r>
          </a:p>
        </p:txBody>
      </p:sp>
    </p:spTree>
    <p:extLst>
      <p:ext uri="{BB962C8B-B14F-4D97-AF65-F5344CB8AC3E}">
        <p14:creationId xmlns:p14="http://schemas.microsoft.com/office/powerpoint/2010/main" val="4266228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7835EECF-64FC-460C-BDAA-5CB123FB8FC2}" type="datetime8">
              <a:rPr lang="he-IL"/>
              <a:pPr>
                <a:defRPr/>
              </a:pPr>
              <a:t>24 ינואר 20</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r>
              <a:rPr lang="he-IL"/>
              <a:t>דורית ארם</a:t>
            </a:r>
          </a:p>
        </p:txBody>
      </p:sp>
      <p:sp>
        <p:nvSpPr>
          <p:cNvPr id="6" name="מציין מיקום של מספר שקופית 5"/>
          <p:cNvSpPr>
            <a:spLocks noGrp="1"/>
          </p:cNvSpPr>
          <p:nvPr>
            <p:ph type="sldNum" sz="quarter" idx="12"/>
          </p:nvPr>
        </p:nvSpPr>
        <p:spPr/>
        <p:txBody>
          <a:bodyPr/>
          <a:lstStyle>
            <a:lvl1pPr>
              <a:defRPr/>
            </a:lvl1pPr>
          </a:lstStyle>
          <a:p>
            <a:pPr>
              <a:defRPr/>
            </a:pPr>
            <a:fld id="{7C2A2DEC-226B-43D0-BBF6-3CD29552D67E}" type="slidenum">
              <a:rPr lang="he-IL" altLang="en-US"/>
              <a:pPr>
                <a:defRPr/>
              </a:pPr>
              <a:t>‹#›</a:t>
            </a:fld>
            <a:endParaRPr lang="he-IL" altLang="en-US"/>
          </a:p>
        </p:txBody>
      </p:sp>
    </p:spTree>
    <p:extLst>
      <p:ext uri="{BB962C8B-B14F-4D97-AF65-F5344CB8AC3E}">
        <p14:creationId xmlns:p14="http://schemas.microsoft.com/office/powerpoint/2010/main" val="214862583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Pr>
        <a:solidFill>
          <a:schemeClr val="bg2"/>
        </a:solidFill>
        <a:effectLst/>
      </p:bgPr>
    </p:bg>
    <p:spTree>
      <p:nvGrpSpPr>
        <p:cNvPr id="1" name=""/>
        <p:cNvGrpSpPr/>
        <p:nvPr/>
      </p:nvGrpSpPr>
      <p:grpSpPr>
        <a:xfrm>
          <a:off x="0" y="0"/>
          <a:ext cx="0" cy="0"/>
          <a:chOff x="0" y="0"/>
          <a:chExt cx="0" cy="0"/>
        </a:xfrm>
      </p:grpSpPr>
      <p:sp>
        <p:nvSpPr>
          <p:cNvPr id="4" name="מלבן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5" name="מלבן 7"/>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6" name="מלבן 8"/>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7" name="מלבן 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8" name="מלבן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9" name="מלבן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0" name="מחבר ישר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אליפסה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אליפסה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מציין מיקום של טקסט אנכי 2"/>
          <p:cNvSpPr>
            <a:spLocks noGrp="1"/>
          </p:cNvSpPr>
          <p:nvPr>
            <p:ph type="body" orient="vert" idx="1"/>
          </p:nvPr>
        </p:nvSpPr>
        <p:spPr>
          <a:xfrm>
            <a:off x="304800" y="304800"/>
            <a:ext cx="6553200" cy="5821366"/>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 name="כותרת אנכית 1"/>
          <p:cNvSpPr>
            <a:spLocks noGrp="1"/>
          </p:cNvSpPr>
          <p:nvPr>
            <p:ph type="title" orient="vert"/>
          </p:nvPr>
        </p:nvSpPr>
        <p:spPr>
          <a:xfrm>
            <a:off x="7391400" y="304801"/>
            <a:ext cx="1447800" cy="5851525"/>
          </a:xfrm>
        </p:spPr>
        <p:txBody>
          <a:bodyPr vert="eaVert"/>
          <a:lstStyle/>
          <a:p>
            <a:r>
              <a:rPr lang="he-IL" smtClean="0"/>
              <a:t>לחץ כדי לערוך סגנון כותרת של תבנית בסיס</a:t>
            </a:r>
            <a:endParaRPr lang="en-US"/>
          </a:p>
        </p:txBody>
      </p:sp>
      <p:sp>
        <p:nvSpPr>
          <p:cNvPr id="13" name="מציין מיקום של מספר שקופית 5"/>
          <p:cNvSpPr>
            <a:spLocks noGrp="1"/>
          </p:cNvSpPr>
          <p:nvPr>
            <p:ph type="sldNum" sz="quarter" idx="10"/>
          </p:nvPr>
        </p:nvSpPr>
        <p:spPr>
          <a:xfrm>
            <a:off x="6915150" y="3009900"/>
            <a:ext cx="457200" cy="441325"/>
          </a:xfrm>
        </p:spPr>
        <p:txBody>
          <a:bodyPr/>
          <a:lstStyle>
            <a:lvl1pPr>
              <a:defRPr/>
            </a:lvl1pPr>
          </a:lstStyle>
          <a:p>
            <a:pPr>
              <a:defRPr/>
            </a:pPr>
            <a:fld id="{4E74F8B4-3847-4991-A5EB-209E43D0EAD0}" type="slidenum">
              <a:rPr lang="he-IL" altLang="en-US"/>
              <a:pPr>
                <a:defRPr/>
              </a:pPr>
              <a:t>‹#›</a:t>
            </a:fld>
            <a:endParaRPr lang="he-IL" altLang="en-US"/>
          </a:p>
        </p:txBody>
      </p:sp>
      <p:sp>
        <p:nvSpPr>
          <p:cNvPr id="14" name="מציין מיקום של תאריך 3"/>
          <p:cNvSpPr>
            <a:spLocks noGrp="1"/>
          </p:cNvSpPr>
          <p:nvPr>
            <p:ph type="dt" sz="half" idx="11"/>
          </p:nvPr>
        </p:nvSpPr>
        <p:spPr/>
        <p:txBody>
          <a:bodyPr/>
          <a:lstStyle>
            <a:lvl1pPr>
              <a:defRPr/>
            </a:lvl1pPr>
          </a:lstStyle>
          <a:p>
            <a:pPr>
              <a:defRPr/>
            </a:pPr>
            <a:fld id="{0C21E043-B9C2-4F92-B13D-854E02ED2FDF}" type="datetime8">
              <a:rPr lang="he-IL"/>
              <a:pPr>
                <a:defRPr/>
              </a:pPr>
              <a:t>24 ינואר 20</a:t>
            </a:fld>
            <a:endParaRPr lang="he-IL"/>
          </a:p>
        </p:txBody>
      </p:sp>
      <p:sp>
        <p:nvSpPr>
          <p:cNvPr id="15" name="מציין מיקום של כותרת תחתונה 4"/>
          <p:cNvSpPr>
            <a:spLocks noGrp="1"/>
          </p:cNvSpPr>
          <p:nvPr>
            <p:ph type="ftr" sz="quarter" idx="12"/>
          </p:nvPr>
        </p:nvSpPr>
        <p:spPr/>
        <p:txBody>
          <a:bodyPr/>
          <a:lstStyle>
            <a:lvl1pPr>
              <a:defRPr/>
            </a:lvl1pPr>
          </a:lstStyle>
          <a:p>
            <a:pPr>
              <a:defRPr/>
            </a:pPr>
            <a:r>
              <a:rPr lang="he-IL"/>
              <a:t>דורית ארם</a:t>
            </a:r>
          </a:p>
        </p:txBody>
      </p:sp>
    </p:spTree>
    <p:extLst>
      <p:ext uri="{BB962C8B-B14F-4D97-AF65-F5344CB8AC3E}">
        <p14:creationId xmlns:p14="http://schemas.microsoft.com/office/powerpoint/2010/main" val="18527780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2"/>
        </a:solidFill>
        <a:effectLst/>
      </p:bgPr>
    </p:bg>
    <p:spTree>
      <p:nvGrpSpPr>
        <p:cNvPr id="1" name=""/>
        <p:cNvGrpSpPr/>
        <p:nvPr/>
      </p:nvGrpSpPr>
      <p:grpSpPr>
        <a:xfrm>
          <a:off x="0" y="0"/>
          <a:ext cx="0" cy="0"/>
          <a:chOff x="0" y="0"/>
          <a:chExt cx="0" cy="0"/>
        </a:xfrm>
      </p:grpSpPr>
      <p:sp>
        <p:nvSpPr>
          <p:cNvPr id="4" name="מלבן 14"/>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5" name="מלבן 18"/>
          <p:cNvSpPr>
            <a:spLocks noChangeArrowheads="1"/>
          </p:cNvSpPr>
          <p:nvPr/>
        </p:nvSpPr>
        <p:spPr bwMode="white">
          <a:xfrm>
            <a:off x="8991600" y="3175"/>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6" name="מלבן 5"/>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7" name="מלבן 15"/>
          <p:cNvSpPr>
            <a:spLocks noChangeArrowheads="1"/>
          </p:cNvSpPr>
          <p:nvPr/>
        </p:nvSpPr>
        <p:spPr bwMode="white">
          <a:xfrm>
            <a:off x="0" y="0"/>
            <a:ext cx="9144000" cy="25146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10" name="מלבן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מחבר ישר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2" name="מלבן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3" name="אליפסה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אליפסה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כותרת משנה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e-IL" smtClean="0"/>
              <a:t>לחץ כדי לערוך סגנון כותרת משנה של תבנית בסיס</a:t>
            </a:r>
            <a:endParaRPr lang="en-US"/>
          </a:p>
        </p:txBody>
      </p:sp>
      <p:sp>
        <p:nvSpPr>
          <p:cNvPr id="8" name="כותרת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he-IL" smtClean="0"/>
              <a:t>לחץ כדי לערוך סגנון כותרת של תבנית בסיס</a:t>
            </a:r>
            <a:endParaRPr lang="en-US"/>
          </a:p>
        </p:txBody>
      </p:sp>
      <p:sp>
        <p:nvSpPr>
          <p:cNvPr id="15" name="מציין מיקום של תאריך 27"/>
          <p:cNvSpPr>
            <a:spLocks noGrp="1"/>
          </p:cNvSpPr>
          <p:nvPr>
            <p:ph type="dt" sz="half" idx="10"/>
          </p:nvPr>
        </p:nvSpPr>
        <p:spPr/>
        <p:txBody>
          <a:bodyPr/>
          <a:lstStyle>
            <a:lvl1pPr>
              <a:defRPr/>
            </a:lvl1pPr>
          </a:lstStyle>
          <a:p>
            <a:pPr>
              <a:defRPr/>
            </a:pPr>
            <a:fld id="{183B096E-C82C-4BC2-9644-1D56536F4323}" type="datetime8">
              <a:rPr lang="he-IL"/>
              <a:pPr>
                <a:defRPr/>
              </a:pPr>
              <a:t>24 ינואר 20</a:t>
            </a:fld>
            <a:endParaRPr lang="he-IL"/>
          </a:p>
        </p:txBody>
      </p:sp>
      <p:sp>
        <p:nvSpPr>
          <p:cNvPr id="16" name="מציין מיקום של כותרת תחתונה 16"/>
          <p:cNvSpPr>
            <a:spLocks noGrp="1"/>
          </p:cNvSpPr>
          <p:nvPr>
            <p:ph type="ftr" sz="quarter" idx="11"/>
          </p:nvPr>
        </p:nvSpPr>
        <p:spPr/>
        <p:txBody>
          <a:bodyPr/>
          <a:lstStyle>
            <a:lvl1pPr>
              <a:defRPr/>
            </a:lvl1pPr>
          </a:lstStyle>
          <a:p>
            <a:pPr>
              <a:defRPr/>
            </a:pPr>
            <a:r>
              <a:rPr lang="he-IL"/>
              <a:t>דורית ארם</a:t>
            </a:r>
          </a:p>
        </p:txBody>
      </p:sp>
      <p:sp>
        <p:nvSpPr>
          <p:cNvPr id="17" name="מציין מיקום של מספר שקופית 28"/>
          <p:cNvSpPr>
            <a:spLocks noGrp="1"/>
          </p:cNvSpPr>
          <p:nvPr>
            <p:ph type="sldNum" sz="quarter" idx="12"/>
          </p:nvPr>
        </p:nvSpPr>
        <p:spPr>
          <a:xfrm>
            <a:off x="4343400" y="2198688"/>
            <a:ext cx="457200" cy="441325"/>
          </a:xfrm>
        </p:spPr>
        <p:txBody>
          <a:bodyPr/>
          <a:lstStyle>
            <a:lvl1pPr>
              <a:defRPr/>
            </a:lvl1pPr>
          </a:lstStyle>
          <a:p>
            <a:pPr>
              <a:defRPr/>
            </a:pPr>
            <a:fld id="{1ACEFFFD-BA45-4827-8511-7ACAF5B56932}" type="slidenum">
              <a:rPr lang="he-IL" altLang="he-IL"/>
              <a:pPr>
                <a:defRPr/>
              </a:pPr>
              <a:t>‹#›</a:t>
            </a:fld>
            <a:endParaRPr lang="he-IL" altLang="he-IL"/>
          </a:p>
        </p:txBody>
      </p:sp>
    </p:spTree>
    <p:extLst>
      <p:ext uri="{BB962C8B-B14F-4D97-AF65-F5344CB8AC3E}">
        <p14:creationId xmlns:p14="http://schemas.microsoft.com/office/powerpoint/2010/main" val="129928681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solidFill>
                  <a:schemeClr val="accent3">
                    <a:shade val="75000"/>
                  </a:schemeClr>
                </a:solidFill>
              </a:defRPr>
            </a:lvl1pPr>
          </a:lstStyle>
          <a:p>
            <a:r>
              <a:rPr lang="he-IL" smtClean="0"/>
              <a:t>לחץ כדי לערוך סגנון כותרת של תבנית בסיס</a:t>
            </a:r>
            <a:endParaRPr lang="en-US"/>
          </a:p>
        </p:txBody>
      </p:sp>
      <p:sp>
        <p:nvSpPr>
          <p:cNvPr id="8" name="מציין מיקום תוכן 7"/>
          <p:cNvSpPr>
            <a:spLocks noGrp="1"/>
          </p:cNvSpPr>
          <p:nvPr>
            <p:ph sz="quarter" idx="1"/>
          </p:nvPr>
        </p:nvSpPr>
        <p:spPr>
          <a:xfrm>
            <a:off x="301752" y="1527048"/>
            <a:ext cx="8503920" cy="45720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396FC6A3-8ABB-4499-993A-9A46CF2B1EAA}" type="datetime8">
              <a:rPr lang="he-IL"/>
              <a:pPr>
                <a:defRPr/>
              </a:pPr>
              <a:t>24 ינואר 20</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r>
              <a:rPr lang="he-IL"/>
              <a:t>דורית ארם</a:t>
            </a:r>
          </a:p>
        </p:txBody>
      </p:sp>
      <p:sp>
        <p:nvSpPr>
          <p:cNvPr id="6" name="מציין מיקום של מספר שקופית 5"/>
          <p:cNvSpPr>
            <a:spLocks noGrp="1"/>
          </p:cNvSpPr>
          <p:nvPr>
            <p:ph type="sldNum" sz="quarter" idx="12"/>
          </p:nvPr>
        </p:nvSpPr>
        <p:spPr>
          <a:xfrm>
            <a:off x="4362450" y="1027113"/>
            <a:ext cx="457200" cy="441325"/>
          </a:xfrm>
        </p:spPr>
        <p:txBody>
          <a:bodyPr/>
          <a:lstStyle>
            <a:lvl1pPr>
              <a:defRPr/>
            </a:lvl1pPr>
          </a:lstStyle>
          <a:p>
            <a:pPr>
              <a:defRPr/>
            </a:pPr>
            <a:fld id="{778A4E55-34EA-41F6-BAF9-432FC01DDB73}" type="slidenum">
              <a:rPr lang="he-IL" altLang="he-IL"/>
              <a:pPr>
                <a:defRPr/>
              </a:pPr>
              <a:t>‹#›</a:t>
            </a:fld>
            <a:endParaRPr lang="he-IL" altLang="he-IL"/>
          </a:p>
        </p:txBody>
      </p:sp>
    </p:spTree>
    <p:extLst>
      <p:ext uri="{BB962C8B-B14F-4D97-AF65-F5344CB8AC3E}">
        <p14:creationId xmlns:p14="http://schemas.microsoft.com/office/powerpoint/2010/main" val="377636470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4" name="מלבן 16"/>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5" name="מלבן 14"/>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6" name="מלבן 15"/>
          <p:cNvSpPr>
            <a:spLocks noChangeArrowheads="1"/>
          </p:cNvSpPr>
          <p:nvPr/>
        </p:nvSpPr>
        <p:spPr bwMode="white">
          <a:xfrm>
            <a:off x="0" y="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7" name="מלבן 17"/>
          <p:cNvSpPr>
            <a:spLocks noChangeArrowheads="1"/>
          </p:cNvSpPr>
          <p:nvPr/>
        </p:nvSpPr>
        <p:spPr bwMode="white">
          <a:xfrm>
            <a:off x="8991600" y="1905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8" name="מלבן 18"/>
          <p:cNvSpPr>
            <a:spLocks noChangeArrowheads="1"/>
          </p:cNvSpPr>
          <p:nvPr/>
        </p:nvSpPr>
        <p:spPr bwMode="white">
          <a:xfrm>
            <a:off x="152400" y="2286000"/>
            <a:ext cx="8832850" cy="3048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9" name="מלבן 11"/>
          <p:cNvSpPr>
            <a:spLocks noChangeArrowheads="1"/>
          </p:cNvSpPr>
          <p:nvPr/>
        </p:nvSpPr>
        <p:spPr bwMode="auto">
          <a:xfrm>
            <a:off x="155575" y="142875"/>
            <a:ext cx="8832850" cy="2139950"/>
          </a:xfrm>
          <a:prstGeom prst="rect">
            <a:avLst/>
          </a:prstGeom>
          <a:solidFill>
            <a:schemeClr val="accent1"/>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10" name="מלבן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מלבן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2" name="מחבר ישר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3" name="אליפסה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אליפסה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מציין מיקום טקסט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e-IL" smtClean="0"/>
              <a:t>לחץ כדי לערוך סגנונות טקסט של תבנית בסיס</a:t>
            </a:r>
          </a:p>
        </p:txBody>
      </p:sp>
      <p:sp>
        <p:nvSpPr>
          <p:cNvPr id="2" name="כותרת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he-IL" smtClean="0"/>
              <a:t>לחץ כדי לערוך סגנון כותרת של תבנית בסיס</a:t>
            </a:r>
            <a:endParaRPr lang="en-US"/>
          </a:p>
        </p:txBody>
      </p:sp>
      <p:sp>
        <p:nvSpPr>
          <p:cNvPr id="15" name="מציין מיקום של כותרת תחתונה 4"/>
          <p:cNvSpPr>
            <a:spLocks noGrp="1"/>
          </p:cNvSpPr>
          <p:nvPr>
            <p:ph type="ftr" sz="quarter" idx="10"/>
          </p:nvPr>
        </p:nvSpPr>
        <p:spPr/>
        <p:txBody>
          <a:bodyPr/>
          <a:lstStyle>
            <a:lvl1pPr>
              <a:defRPr/>
            </a:lvl1pPr>
          </a:lstStyle>
          <a:p>
            <a:pPr>
              <a:defRPr/>
            </a:pPr>
            <a:r>
              <a:rPr lang="he-IL"/>
              <a:t>דורית ארם</a:t>
            </a:r>
          </a:p>
        </p:txBody>
      </p:sp>
      <p:sp>
        <p:nvSpPr>
          <p:cNvPr id="16" name="מציין מיקום של תאריך 3"/>
          <p:cNvSpPr>
            <a:spLocks noGrp="1"/>
          </p:cNvSpPr>
          <p:nvPr>
            <p:ph type="dt" sz="half" idx="11"/>
          </p:nvPr>
        </p:nvSpPr>
        <p:spPr/>
        <p:txBody>
          <a:bodyPr/>
          <a:lstStyle>
            <a:lvl1pPr>
              <a:defRPr/>
            </a:lvl1pPr>
          </a:lstStyle>
          <a:p>
            <a:pPr>
              <a:defRPr/>
            </a:pPr>
            <a:fld id="{DB7CC9ED-39FE-49D4-A3E4-FDCC5935CDD3}" type="datetime8">
              <a:rPr lang="he-IL"/>
              <a:pPr>
                <a:defRPr/>
              </a:pPr>
              <a:t>24 ינואר 20</a:t>
            </a:fld>
            <a:endParaRPr lang="he-IL"/>
          </a:p>
        </p:txBody>
      </p:sp>
      <p:sp>
        <p:nvSpPr>
          <p:cNvPr id="17" name="מציין מיקום של מספר שקופית 5"/>
          <p:cNvSpPr>
            <a:spLocks noGrp="1"/>
          </p:cNvSpPr>
          <p:nvPr>
            <p:ph type="sldNum" sz="quarter" idx="12"/>
          </p:nvPr>
        </p:nvSpPr>
        <p:spPr>
          <a:xfrm>
            <a:off x="4343400" y="2198688"/>
            <a:ext cx="457200" cy="441325"/>
          </a:xfrm>
        </p:spPr>
        <p:txBody>
          <a:bodyPr/>
          <a:lstStyle>
            <a:lvl1pPr>
              <a:defRPr/>
            </a:lvl1pPr>
          </a:lstStyle>
          <a:p>
            <a:pPr>
              <a:defRPr/>
            </a:pPr>
            <a:fld id="{E342A1AA-EE8D-4D9C-A83A-CE9D444803F6}" type="slidenum">
              <a:rPr lang="he-IL" altLang="he-IL"/>
              <a:pPr>
                <a:defRPr/>
              </a:pPr>
              <a:t>‹#›</a:t>
            </a:fld>
            <a:endParaRPr lang="he-IL" altLang="he-IL"/>
          </a:p>
        </p:txBody>
      </p:sp>
    </p:spTree>
    <p:extLst>
      <p:ext uri="{BB962C8B-B14F-4D97-AF65-F5344CB8AC3E}">
        <p14:creationId xmlns:p14="http://schemas.microsoft.com/office/powerpoint/2010/main" val="357168092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bg>
      <p:bgPr>
        <a:solidFill>
          <a:schemeClr val="bg2"/>
        </a:solidFill>
        <a:effectLst/>
      </p:bgPr>
    </p:bg>
    <p:spTree>
      <p:nvGrpSpPr>
        <p:cNvPr id="1" name=""/>
        <p:cNvGrpSpPr/>
        <p:nvPr/>
      </p:nvGrpSpPr>
      <p:grpSpPr>
        <a:xfrm>
          <a:off x="0" y="0"/>
          <a:ext cx="0" cy="0"/>
          <a:chOff x="0" y="0"/>
          <a:chExt cx="0" cy="0"/>
        </a:xfrm>
      </p:grpSpPr>
      <p:sp>
        <p:nvSpPr>
          <p:cNvPr id="5" name="מחבר ישר 7"/>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כותרת 1"/>
          <p:cNvSpPr>
            <a:spLocks noGrp="1"/>
          </p:cNvSpPr>
          <p:nvPr>
            <p:ph type="title"/>
          </p:nvPr>
        </p:nvSpPr>
        <p:spPr>
          <a:xfrm>
            <a:off x="301752" y="228600"/>
            <a:ext cx="8534400" cy="758952"/>
          </a:xfrm>
        </p:spPr>
        <p:txBody>
          <a:bodyPr/>
          <a:lstStyle/>
          <a:p>
            <a:r>
              <a:rPr lang="he-IL" smtClean="0"/>
              <a:t>לחץ כדי לערוך סגנון כותרת של תבנית בסיס</a:t>
            </a:r>
            <a:endParaRPr lang="en-US"/>
          </a:p>
        </p:txBody>
      </p:sp>
      <p:sp>
        <p:nvSpPr>
          <p:cNvPr id="10" name="מציין מיקום תוכן 9"/>
          <p:cNvSpPr>
            <a:spLocks noGrp="1"/>
          </p:cNvSpPr>
          <p:nvPr>
            <p:ph sz="half" idx="1"/>
          </p:nvPr>
        </p:nvSpPr>
        <p:spPr>
          <a:xfrm>
            <a:off x="301752" y="1371600"/>
            <a:ext cx="4038600" cy="4681728"/>
          </a:xfrm>
        </p:spPr>
        <p:txBody>
          <a:bodyPr/>
          <a:lstStyle>
            <a:lvl1pPr>
              <a:defRPr sz="2500"/>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2" name="מציין מיקום תוכן 11"/>
          <p:cNvSpPr>
            <a:spLocks noGrp="1"/>
          </p:cNvSpPr>
          <p:nvPr>
            <p:ph sz="half" idx="2"/>
          </p:nvPr>
        </p:nvSpPr>
        <p:spPr>
          <a:xfrm>
            <a:off x="4800600" y="1371600"/>
            <a:ext cx="4038600" cy="4681728"/>
          </a:xfrm>
        </p:spPr>
        <p:txBody>
          <a:bodyPr/>
          <a:lstStyle>
            <a:lvl1pPr>
              <a:defRPr sz="2500"/>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תאריך 4"/>
          <p:cNvSpPr>
            <a:spLocks noGrp="1"/>
          </p:cNvSpPr>
          <p:nvPr>
            <p:ph type="dt" sz="half" idx="10"/>
          </p:nvPr>
        </p:nvSpPr>
        <p:spPr>
          <a:xfrm>
            <a:off x="5791200" y="6410325"/>
            <a:ext cx="3044825" cy="365125"/>
          </a:xfrm>
        </p:spPr>
        <p:txBody>
          <a:bodyPr/>
          <a:lstStyle>
            <a:lvl1pPr>
              <a:defRPr/>
            </a:lvl1pPr>
          </a:lstStyle>
          <a:p>
            <a:pPr>
              <a:defRPr/>
            </a:pPr>
            <a:fld id="{E92ECF9D-676C-48D2-8B49-8EC79054329F}" type="datetime8">
              <a:rPr lang="he-IL"/>
              <a:pPr>
                <a:defRPr/>
              </a:pPr>
              <a:t>24 ינואר 20</a:t>
            </a:fld>
            <a:endParaRPr lang="he-IL"/>
          </a:p>
        </p:txBody>
      </p:sp>
      <p:sp>
        <p:nvSpPr>
          <p:cNvPr id="7" name="מציין מיקום של כותרת תחתונה 5"/>
          <p:cNvSpPr>
            <a:spLocks noGrp="1"/>
          </p:cNvSpPr>
          <p:nvPr>
            <p:ph type="ftr" sz="quarter" idx="11"/>
          </p:nvPr>
        </p:nvSpPr>
        <p:spPr/>
        <p:txBody>
          <a:bodyPr/>
          <a:lstStyle>
            <a:lvl1pPr>
              <a:defRPr/>
            </a:lvl1pPr>
          </a:lstStyle>
          <a:p>
            <a:pPr>
              <a:defRPr/>
            </a:pPr>
            <a:r>
              <a:rPr lang="he-IL"/>
              <a:t>דורית ארם</a:t>
            </a:r>
          </a:p>
        </p:txBody>
      </p:sp>
      <p:sp>
        <p:nvSpPr>
          <p:cNvPr id="8" name="מציין מיקום של מספר שקופית 6"/>
          <p:cNvSpPr>
            <a:spLocks noGrp="1"/>
          </p:cNvSpPr>
          <p:nvPr>
            <p:ph type="sldNum" sz="quarter" idx="12"/>
          </p:nvPr>
        </p:nvSpPr>
        <p:spPr/>
        <p:txBody>
          <a:bodyPr/>
          <a:lstStyle>
            <a:lvl1pPr>
              <a:defRPr/>
            </a:lvl1pPr>
          </a:lstStyle>
          <a:p>
            <a:pPr>
              <a:defRPr/>
            </a:pPr>
            <a:fld id="{F62B2C9A-7B0B-4B73-AA85-43CDB759E5B1}" type="slidenum">
              <a:rPr lang="he-IL" altLang="he-IL"/>
              <a:pPr>
                <a:defRPr/>
              </a:pPr>
              <a:t>‹#›</a:t>
            </a:fld>
            <a:endParaRPr lang="he-IL" altLang="he-IL"/>
          </a:p>
        </p:txBody>
      </p:sp>
    </p:spTree>
    <p:extLst>
      <p:ext uri="{BB962C8B-B14F-4D97-AF65-F5344CB8AC3E}">
        <p14:creationId xmlns:p14="http://schemas.microsoft.com/office/powerpoint/2010/main" val="266730644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Pr>
        <a:solidFill>
          <a:schemeClr val="bg2"/>
        </a:solidFill>
        <a:effectLst/>
      </p:bgPr>
    </p:bg>
    <p:spTree>
      <p:nvGrpSpPr>
        <p:cNvPr id="1" name=""/>
        <p:cNvGrpSpPr/>
        <p:nvPr/>
      </p:nvGrpSpPr>
      <p:grpSpPr>
        <a:xfrm>
          <a:off x="0" y="0"/>
          <a:ext cx="0" cy="0"/>
          <a:chOff x="0" y="0"/>
          <a:chExt cx="0" cy="0"/>
        </a:xfrm>
      </p:grpSpPr>
      <p:sp>
        <p:nvSpPr>
          <p:cNvPr id="7" name="מחבר ישר 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מלבן 19"/>
          <p:cNvSpPr>
            <a:spLocks noChangeArrowheads="1"/>
          </p:cNvSpPr>
          <p:nvPr/>
        </p:nvSpPr>
        <p:spPr bwMode="white">
          <a:xfrm>
            <a:off x="0" y="0"/>
            <a:ext cx="9144000" cy="14478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9" name="מלבן 18"/>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10" name="מלבן 20"/>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11" name="מלבן 21"/>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12" name="מלבן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מלבן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4" name="מחבר ישר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5" name="מלבן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6" name="אליפסה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7" name="אליפסה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מציין מיקום טקסט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24" name="מציין מיקום תוכן 23"/>
          <p:cNvSpPr>
            <a:spLocks noGrp="1"/>
          </p:cNvSpPr>
          <p:nvPr>
            <p:ph sz="quarter" idx="2"/>
          </p:nvPr>
        </p:nvSpPr>
        <p:spPr>
          <a:xfrm>
            <a:off x="301752" y="2471383"/>
            <a:ext cx="4041648" cy="381840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6" name="מציין מיקום תוכן 25"/>
          <p:cNvSpPr>
            <a:spLocks noGrp="1"/>
          </p:cNvSpPr>
          <p:nvPr>
            <p:ph sz="quarter" idx="4"/>
          </p:nvPr>
        </p:nvSpPr>
        <p:spPr>
          <a:xfrm>
            <a:off x="4800600" y="2471383"/>
            <a:ext cx="4038600" cy="382219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3" name="כותרת 22"/>
          <p:cNvSpPr>
            <a:spLocks noGrp="1"/>
          </p:cNvSpPr>
          <p:nvPr>
            <p:ph type="title"/>
          </p:nvPr>
        </p:nvSpPr>
        <p:spPr/>
        <p:txBody>
          <a:bodyPr rtlCol="0"/>
          <a:lstStyle/>
          <a:p>
            <a:r>
              <a:rPr lang="he-IL" smtClean="0"/>
              <a:t>לחץ כדי לערוך סגנון כותרת של תבנית בסיס</a:t>
            </a:r>
            <a:endParaRPr lang="en-US"/>
          </a:p>
        </p:txBody>
      </p:sp>
      <p:sp>
        <p:nvSpPr>
          <p:cNvPr id="18" name="מציין מיקום של תאריך 6"/>
          <p:cNvSpPr>
            <a:spLocks noGrp="1"/>
          </p:cNvSpPr>
          <p:nvPr>
            <p:ph type="dt" sz="half" idx="10"/>
          </p:nvPr>
        </p:nvSpPr>
        <p:spPr/>
        <p:txBody>
          <a:bodyPr/>
          <a:lstStyle>
            <a:lvl1pPr>
              <a:defRPr/>
            </a:lvl1pPr>
          </a:lstStyle>
          <a:p>
            <a:pPr>
              <a:defRPr/>
            </a:pPr>
            <a:fld id="{F07523A4-36F1-46BF-8EBB-B52B3FA64F6B}" type="datetime8">
              <a:rPr lang="he-IL"/>
              <a:pPr>
                <a:defRPr/>
              </a:pPr>
              <a:t>24 ינואר 20</a:t>
            </a:fld>
            <a:endParaRPr lang="he-IL"/>
          </a:p>
        </p:txBody>
      </p:sp>
      <p:sp>
        <p:nvSpPr>
          <p:cNvPr id="19" name="מציין מיקום של כותרת תחתונה 7"/>
          <p:cNvSpPr>
            <a:spLocks noGrp="1"/>
          </p:cNvSpPr>
          <p:nvPr>
            <p:ph type="ftr" sz="quarter" idx="11"/>
          </p:nvPr>
        </p:nvSpPr>
        <p:spPr>
          <a:xfrm>
            <a:off x="304800" y="6410325"/>
            <a:ext cx="3581400" cy="365125"/>
          </a:xfrm>
        </p:spPr>
        <p:txBody>
          <a:bodyPr/>
          <a:lstStyle>
            <a:lvl1pPr>
              <a:defRPr/>
            </a:lvl1pPr>
          </a:lstStyle>
          <a:p>
            <a:pPr>
              <a:defRPr/>
            </a:pPr>
            <a:r>
              <a:rPr lang="he-IL"/>
              <a:t>דורית ארם</a:t>
            </a:r>
          </a:p>
        </p:txBody>
      </p:sp>
      <p:sp>
        <p:nvSpPr>
          <p:cNvPr id="20" name="מציין מיקום של מספר שקופית 8"/>
          <p:cNvSpPr>
            <a:spLocks noGrp="1"/>
          </p:cNvSpPr>
          <p:nvPr>
            <p:ph type="sldNum" sz="quarter" idx="12"/>
          </p:nvPr>
        </p:nvSpPr>
        <p:spPr>
          <a:xfrm>
            <a:off x="4343400" y="1042988"/>
            <a:ext cx="457200" cy="441325"/>
          </a:xfrm>
        </p:spPr>
        <p:txBody>
          <a:bodyPr/>
          <a:lstStyle>
            <a:lvl1pPr>
              <a:defRPr/>
            </a:lvl1pPr>
          </a:lstStyle>
          <a:p>
            <a:pPr>
              <a:defRPr/>
            </a:pPr>
            <a:fld id="{FDBAEC72-8B1B-41A8-89E0-13FAFE887ACE}" type="slidenum">
              <a:rPr lang="he-IL" altLang="he-IL"/>
              <a:pPr>
                <a:defRPr/>
              </a:pPr>
              <a:t>‹#›</a:t>
            </a:fld>
            <a:endParaRPr lang="he-IL" altLang="he-IL"/>
          </a:p>
        </p:txBody>
      </p:sp>
    </p:spTree>
    <p:extLst>
      <p:ext uri="{BB962C8B-B14F-4D97-AF65-F5344CB8AC3E}">
        <p14:creationId xmlns:p14="http://schemas.microsoft.com/office/powerpoint/2010/main" val="278355989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lvl1pPr>
              <a:defRPr/>
            </a:lvl1pPr>
          </a:lstStyle>
          <a:p>
            <a:pPr>
              <a:defRPr/>
            </a:pPr>
            <a:fld id="{5CEB30FC-E5F4-4C85-9158-C2D93CE9535A}" type="datetime8">
              <a:rPr lang="he-IL"/>
              <a:pPr>
                <a:defRPr/>
              </a:pPr>
              <a:t>24 ינואר 20</a:t>
            </a:fld>
            <a:endParaRPr lang="he-IL"/>
          </a:p>
        </p:txBody>
      </p:sp>
      <p:sp>
        <p:nvSpPr>
          <p:cNvPr id="4" name="מציין מיקום של כותרת תחתונה 3"/>
          <p:cNvSpPr>
            <a:spLocks noGrp="1"/>
          </p:cNvSpPr>
          <p:nvPr>
            <p:ph type="ftr" sz="quarter" idx="11"/>
          </p:nvPr>
        </p:nvSpPr>
        <p:spPr/>
        <p:txBody>
          <a:bodyPr/>
          <a:lstStyle>
            <a:lvl1pPr>
              <a:defRPr/>
            </a:lvl1pPr>
          </a:lstStyle>
          <a:p>
            <a:pPr>
              <a:defRPr/>
            </a:pPr>
            <a:r>
              <a:rPr lang="he-IL"/>
              <a:t>דורית ארם</a:t>
            </a:r>
          </a:p>
        </p:txBody>
      </p:sp>
      <p:sp>
        <p:nvSpPr>
          <p:cNvPr id="5" name="מציין מיקום של מספר שקופית 4"/>
          <p:cNvSpPr>
            <a:spLocks noGrp="1"/>
          </p:cNvSpPr>
          <p:nvPr>
            <p:ph type="sldNum" sz="quarter" idx="12"/>
          </p:nvPr>
        </p:nvSpPr>
        <p:spPr>
          <a:xfrm>
            <a:off x="4343400" y="1036638"/>
            <a:ext cx="457200" cy="441325"/>
          </a:xfrm>
        </p:spPr>
        <p:txBody>
          <a:bodyPr/>
          <a:lstStyle>
            <a:lvl1pPr>
              <a:defRPr/>
            </a:lvl1pPr>
          </a:lstStyle>
          <a:p>
            <a:pPr>
              <a:defRPr/>
            </a:pPr>
            <a:fld id="{90D83D73-BCAE-456C-A2D5-E5289C2EE991}" type="slidenum">
              <a:rPr lang="he-IL" altLang="he-IL"/>
              <a:pPr>
                <a:defRPr/>
              </a:pPr>
              <a:t>‹#›</a:t>
            </a:fld>
            <a:endParaRPr lang="he-IL" altLang="he-IL"/>
          </a:p>
        </p:txBody>
      </p:sp>
    </p:spTree>
    <p:extLst>
      <p:ext uri="{BB962C8B-B14F-4D97-AF65-F5344CB8AC3E}">
        <p14:creationId xmlns:p14="http://schemas.microsoft.com/office/powerpoint/2010/main" val="2141283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לבן 6"/>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3" name="מלבן 7"/>
          <p:cNvSpPr>
            <a:spLocks noChangeArrowheads="1"/>
          </p:cNvSpPr>
          <p:nvPr/>
        </p:nvSpPr>
        <p:spPr bwMode="white">
          <a:xfrm>
            <a:off x="0" y="0"/>
            <a:ext cx="9144000" cy="155575"/>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4" name="מלבן 9"/>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5" name="מלבן 8"/>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6" name="מלבן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7" name="מלבן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8" name="מציין מיקום של תאריך 1"/>
          <p:cNvSpPr>
            <a:spLocks noGrp="1"/>
          </p:cNvSpPr>
          <p:nvPr>
            <p:ph type="dt" sz="half" idx="10"/>
          </p:nvPr>
        </p:nvSpPr>
        <p:spPr/>
        <p:txBody>
          <a:bodyPr/>
          <a:lstStyle>
            <a:lvl1pPr>
              <a:defRPr/>
            </a:lvl1pPr>
          </a:lstStyle>
          <a:p>
            <a:pPr>
              <a:defRPr/>
            </a:pPr>
            <a:fld id="{EF963C26-6E47-4E44-8A23-30FFD1B1A6F8}" type="datetime8">
              <a:rPr lang="he-IL"/>
              <a:pPr>
                <a:defRPr/>
              </a:pPr>
              <a:t>24 ינואר 20</a:t>
            </a:fld>
            <a:endParaRPr lang="he-IL"/>
          </a:p>
        </p:txBody>
      </p:sp>
      <p:sp>
        <p:nvSpPr>
          <p:cNvPr id="9" name="מציין מיקום של כותרת תחתונה 2"/>
          <p:cNvSpPr>
            <a:spLocks noGrp="1"/>
          </p:cNvSpPr>
          <p:nvPr>
            <p:ph type="ftr" sz="quarter" idx="11"/>
          </p:nvPr>
        </p:nvSpPr>
        <p:spPr/>
        <p:txBody>
          <a:bodyPr/>
          <a:lstStyle>
            <a:lvl1pPr>
              <a:defRPr/>
            </a:lvl1pPr>
          </a:lstStyle>
          <a:p>
            <a:pPr>
              <a:defRPr/>
            </a:pPr>
            <a:r>
              <a:rPr lang="he-IL"/>
              <a:t>דורית ארם</a:t>
            </a:r>
          </a:p>
        </p:txBody>
      </p:sp>
      <p:sp>
        <p:nvSpPr>
          <p:cNvPr id="10" name="מציין מיקום של מספר שקופית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5B8A9556-A29A-46EE-9516-E9A7EB5292A0}" type="slidenum">
              <a:rPr lang="he-IL" altLang="he-IL"/>
              <a:pPr>
                <a:defRPr/>
              </a:pPr>
              <a:t>‹#›</a:t>
            </a:fld>
            <a:endParaRPr lang="he-IL" altLang="he-IL"/>
          </a:p>
        </p:txBody>
      </p:sp>
    </p:spTree>
    <p:extLst>
      <p:ext uri="{BB962C8B-B14F-4D97-AF65-F5344CB8AC3E}">
        <p14:creationId xmlns:p14="http://schemas.microsoft.com/office/powerpoint/2010/main" val="96055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4" name="מלבן 1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5" name="מלבן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6" name="מלבן 1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7" name="מלבן 17"/>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8" name="מלבן 18"/>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9" name="מלבן 11"/>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0" name="מלבן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מלבן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2" name="מחבר ישר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3" name="אליפסה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אליפסה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מציין מיקום טקסט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e-IL" smtClean="0"/>
              <a:t>לחץ כדי לערוך סגנונות טקסט של תבנית בסיס</a:t>
            </a:r>
          </a:p>
        </p:txBody>
      </p:sp>
      <p:sp>
        <p:nvSpPr>
          <p:cNvPr id="2" name="כותרת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he-IL" smtClean="0"/>
              <a:t>לחץ כדי לערוך סגנון כותרת של תבנית בסיס</a:t>
            </a:r>
            <a:endParaRPr lang="en-US"/>
          </a:p>
        </p:txBody>
      </p:sp>
      <p:sp>
        <p:nvSpPr>
          <p:cNvPr id="15" name="מציין מיקום של כותרת תחתונה 4"/>
          <p:cNvSpPr>
            <a:spLocks noGrp="1"/>
          </p:cNvSpPr>
          <p:nvPr>
            <p:ph type="ftr" sz="quarter" idx="10"/>
          </p:nvPr>
        </p:nvSpPr>
        <p:spPr/>
        <p:txBody>
          <a:bodyPr/>
          <a:lstStyle>
            <a:lvl1pPr>
              <a:defRPr/>
            </a:lvl1pPr>
          </a:lstStyle>
          <a:p>
            <a:pPr>
              <a:defRPr/>
            </a:pPr>
            <a:r>
              <a:rPr lang="he-IL"/>
              <a:t>דורית ארם</a:t>
            </a:r>
          </a:p>
        </p:txBody>
      </p:sp>
      <p:sp>
        <p:nvSpPr>
          <p:cNvPr id="16" name="מציין מיקום של תאריך 3"/>
          <p:cNvSpPr>
            <a:spLocks noGrp="1"/>
          </p:cNvSpPr>
          <p:nvPr>
            <p:ph type="dt" sz="half" idx="11"/>
          </p:nvPr>
        </p:nvSpPr>
        <p:spPr/>
        <p:txBody>
          <a:bodyPr/>
          <a:lstStyle>
            <a:lvl1pPr>
              <a:defRPr/>
            </a:lvl1pPr>
          </a:lstStyle>
          <a:p>
            <a:pPr>
              <a:defRPr/>
            </a:pPr>
            <a:fld id="{28CD6B2D-47CD-49FF-9EC6-A101F54E62E2}" type="datetime8">
              <a:rPr lang="he-IL"/>
              <a:pPr>
                <a:defRPr/>
              </a:pPr>
              <a:t>24 ינואר 20</a:t>
            </a:fld>
            <a:endParaRPr lang="he-IL"/>
          </a:p>
        </p:txBody>
      </p:sp>
      <p:sp>
        <p:nvSpPr>
          <p:cNvPr id="17" name="מציין מיקום של מספר שקופית 5"/>
          <p:cNvSpPr>
            <a:spLocks noGrp="1"/>
          </p:cNvSpPr>
          <p:nvPr>
            <p:ph type="sldNum" sz="quarter" idx="12"/>
          </p:nvPr>
        </p:nvSpPr>
        <p:spPr>
          <a:xfrm>
            <a:off x="4343400" y="2198688"/>
            <a:ext cx="457200" cy="441325"/>
          </a:xfrm>
        </p:spPr>
        <p:txBody>
          <a:bodyPr/>
          <a:lstStyle>
            <a:lvl1pPr>
              <a:defRPr/>
            </a:lvl1pPr>
          </a:lstStyle>
          <a:p>
            <a:pPr>
              <a:defRPr/>
            </a:pPr>
            <a:fld id="{CBD3F58B-39EB-46B5-A6DA-6075692AD1C6}" type="slidenum">
              <a:rPr lang="he-IL" altLang="en-US"/>
              <a:pPr>
                <a:defRPr/>
              </a:pPr>
              <a:t>‹#›</a:t>
            </a:fld>
            <a:endParaRPr lang="he-IL" altLang="en-US"/>
          </a:p>
        </p:txBody>
      </p:sp>
    </p:spTree>
    <p:extLst>
      <p:ext uri="{BB962C8B-B14F-4D97-AF65-F5344CB8AC3E}">
        <p14:creationId xmlns:p14="http://schemas.microsoft.com/office/powerpoint/2010/main" val="123533458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5" name="מלבן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6" name="מלבן 14"/>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7" name="מלבן 6"/>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8" name="מלבן 15"/>
          <p:cNvSpPr>
            <a:spLocks noChangeArrowheads="1"/>
          </p:cNvSpPr>
          <p:nvPr/>
        </p:nvSpPr>
        <p:spPr bwMode="white">
          <a:xfrm>
            <a:off x="0" y="0"/>
            <a:ext cx="9144000" cy="119063"/>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9" name="מלבן 16"/>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10" name="מלבן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מלבן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2" name="מחבר ישר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3" name="אליפסה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אליפסה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מלבן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2" name="כותרת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he-IL" smtClean="0"/>
              <a:t>לחץ כדי לערוך סגנונות טקסט של תבנית בסיס</a:t>
            </a:r>
          </a:p>
        </p:txBody>
      </p:sp>
      <p:sp>
        <p:nvSpPr>
          <p:cNvPr id="20" name="מציין מיקום תוכן 19"/>
          <p:cNvSpPr>
            <a:spLocks noGrp="1"/>
          </p:cNvSpPr>
          <p:nvPr>
            <p:ph sz="quarter" idx="1"/>
          </p:nvPr>
        </p:nvSpPr>
        <p:spPr>
          <a:xfrm>
            <a:off x="3124200" y="685800"/>
            <a:ext cx="5638800" cy="5410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6" name="מציין מיקום של מספר שקופית 6"/>
          <p:cNvSpPr>
            <a:spLocks noGrp="1"/>
          </p:cNvSpPr>
          <p:nvPr>
            <p:ph type="sldNum" sz="quarter" idx="10"/>
          </p:nvPr>
        </p:nvSpPr>
        <p:spPr>
          <a:xfrm>
            <a:off x="1371600" y="312738"/>
            <a:ext cx="457200" cy="441325"/>
          </a:xfrm>
        </p:spPr>
        <p:txBody>
          <a:bodyPr/>
          <a:lstStyle>
            <a:lvl1pPr>
              <a:defRPr/>
            </a:lvl1pPr>
          </a:lstStyle>
          <a:p>
            <a:pPr>
              <a:defRPr/>
            </a:pPr>
            <a:fld id="{77E9EED8-6EE7-4C89-83E2-20F5DABE855A}" type="slidenum">
              <a:rPr lang="he-IL" altLang="he-IL"/>
              <a:pPr>
                <a:defRPr/>
              </a:pPr>
              <a:t>‹#›</a:t>
            </a:fld>
            <a:endParaRPr lang="he-IL" altLang="he-IL"/>
          </a:p>
        </p:txBody>
      </p:sp>
      <p:sp>
        <p:nvSpPr>
          <p:cNvPr id="17" name="מציין מיקום של תאריך 4"/>
          <p:cNvSpPr>
            <a:spLocks noGrp="1"/>
          </p:cNvSpPr>
          <p:nvPr>
            <p:ph type="dt" sz="half" idx="11"/>
          </p:nvPr>
        </p:nvSpPr>
        <p:spPr/>
        <p:txBody>
          <a:bodyPr/>
          <a:lstStyle>
            <a:lvl1pPr>
              <a:defRPr/>
            </a:lvl1pPr>
          </a:lstStyle>
          <a:p>
            <a:pPr>
              <a:defRPr/>
            </a:pPr>
            <a:fld id="{2EADDA56-D3E1-4C48-9DF8-770EBC36CB3A}" type="datetime8">
              <a:rPr lang="he-IL"/>
              <a:pPr>
                <a:defRPr/>
              </a:pPr>
              <a:t>24 ינואר 20</a:t>
            </a:fld>
            <a:endParaRPr lang="he-IL"/>
          </a:p>
        </p:txBody>
      </p:sp>
      <p:sp>
        <p:nvSpPr>
          <p:cNvPr id="18" name="מציין מיקום של כותרת תחתונה 5"/>
          <p:cNvSpPr>
            <a:spLocks noGrp="1"/>
          </p:cNvSpPr>
          <p:nvPr>
            <p:ph type="ftr" sz="quarter" idx="12"/>
          </p:nvPr>
        </p:nvSpPr>
        <p:spPr>
          <a:xfrm>
            <a:off x="301625" y="6410325"/>
            <a:ext cx="3382963" cy="366713"/>
          </a:xfrm>
        </p:spPr>
        <p:txBody>
          <a:bodyPr/>
          <a:lstStyle>
            <a:lvl1pPr>
              <a:defRPr/>
            </a:lvl1pPr>
          </a:lstStyle>
          <a:p>
            <a:pPr>
              <a:defRPr/>
            </a:pPr>
            <a:r>
              <a:rPr lang="he-IL"/>
              <a:t>דורית ארם</a:t>
            </a:r>
          </a:p>
        </p:txBody>
      </p:sp>
    </p:spTree>
    <p:extLst>
      <p:ext uri="{BB962C8B-B14F-4D97-AF65-F5344CB8AC3E}">
        <p14:creationId xmlns:p14="http://schemas.microsoft.com/office/powerpoint/2010/main" val="373287919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מחבר ישר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6" name="מלבן 18"/>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7" name="מלבן 15"/>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8" name="מלבן 16"/>
          <p:cNvSpPr>
            <a:spLocks noChangeArrowheads="1"/>
          </p:cNvSpPr>
          <p:nvPr/>
        </p:nvSpPr>
        <p:spPr bwMode="white">
          <a:xfrm>
            <a:off x="0" y="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9" name="מלבן 17"/>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10" name="מלבן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מלבן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מלבן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3" name="אליפסה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אליפסה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מלבן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2" name="כותרת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he-IL" noProof="0" smtClean="0"/>
              <a:t>לחץ על הסמל כדי להוסיף תמונה</a:t>
            </a:r>
            <a:endParaRPr lang="en-US" noProof="0" dirty="0"/>
          </a:p>
        </p:txBody>
      </p:sp>
      <p:sp>
        <p:nvSpPr>
          <p:cNvPr id="4" name="מציין מיקום טקסט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he-IL" smtClean="0"/>
              <a:t>לחץ כדי לערוך סגנונות טקסט של תבנית בסיס</a:t>
            </a:r>
          </a:p>
        </p:txBody>
      </p:sp>
      <p:sp>
        <p:nvSpPr>
          <p:cNvPr id="16" name="מציין מיקום של מספר שקופית 6"/>
          <p:cNvSpPr>
            <a:spLocks noGrp="1"/>
          </p:cNvSpPr>
          <p:nvPr>
            <p:ph type="sldNum" sz="quarter" idx="10"/>
          </p:nvPr>
        </p:nvSpPr>
        <p:spPr>
          <a:xfrm>
            <a:off x="1371600" y="312738"/>
            <a:ext cx="457200" cy="441325"/>
          </a:xfrm>
        </p:spPr>
        <p:txBody>
          <a:bodyPr/>
          <a:lstStyle>
            <a:lvl1pPr>
              <a:defRPr/>
            </a:lvl1pPr>
          </a:lstStyle>
          <a:p>
            <a:pPr>
              <a:defRPr/>
            </a:pPr>
            <a:fld id="{34F2AD7C-F3F2-4C58-8B38-D5FAE2DD1923}" type="slidenum">
              <a:rPr lang="he-IL" altLang="he-IL"/>
              <a:pPr>
                <a:defRPr/>
              </a:pPr>
              <a:t>‹#›</a:t>
            </a:fld>
            <a:endParaRPr lang="he-IL" altLang="he-IL"/>
          </a:p>
        </p:txBody>
      </p:sp>
      <p:sp>
        <p:nvSpPr>
          <p:cNvPr id="17" name="מציין מיקום של תאריך 4"/>
          <p:cNvSpPr>
            <a:spLocks noGrp="1"/>
          </p:cNvSpPr>
          <p:nvPr>
            <p:ph type="dt" sz="half" idx="11"/>
          </p:nvPr>
        </p:nvSpPr>
        <p:spPr>
          <a:xfrm>
            <a:off x="5788025" y="6405563"/>
            <a:ext cx="3044825" cy="365125"/>
          </a:xfrm>
        </p:spPr>
        <p:txBody>
          <a:bodyPr/>
          <a:lstStyle>
            <a:lvl1pPr>
              <a:defRPr/>
            </a:lvl1pPr>
          </a:lstStyle>
          <a:p>
            <a:pPr>
              <a:defRPr/>
            </a:pPr>
            <a:fld id="{29AA03D7-7BF2-42D0-9F7B-152113EA3EE6}" type="datetime8">
              <a:rPr lang="he-IL"/>
              <a:pPr>
                <a:defRPr/>
              </a:pPr>
              <a:t>24 ינואר 20</a:t>
            </a:fld>
            <a:endParaRPr lang="he-IL"/>
          </a:p>
        </p:txBody>
      </p:sp>
      <p:sp>
        <p:nvSpPr>
          <p:cNvPr id="18" name="מציין מיקום של כותרת תחתונה 5"/>
          <p:cNvSpPr>
            <a:spLocks noGrp="1"/>
          </p:cNvSpPr>
          <p:nvPr>
            <p:ph type="ftr" sz="quarter" idx="12"/>
          </p:nvPr>
        </p:nvSpPr>
        <p:spPr>
          <a:xfrm>
            <a:off x="301625" y="6410325"/>
            <a:ext cx="3584575" cy="366713"/>
          </a:xfrm>
        </p:spPr>
        <p:txBody>
          <a:bodyPr/>
          <a:lstStyle>
            <a:lvl1pPr>
              <a:defRPr/>
            </a:lvl1pPr>
          </a:lstStyle>
          <a:p>
            <a:pPr>
              <a:defRPr/>
            </a:pPr>
            <a:r>
              <a:rPr lang="he-IL"/>
              <a:t>דורית ארם</a:t>
            </a:r>
          </a:p>
        </p:txBody>
      </p:sp>
    </p:spTree>
    <p:extLst>
      <p:ext uri="{BB962C8B-B14F-4D97-AF65-F5344CB8AC3E}">
        <p14:creationId xmlns:p14="http://schemas.microsoft.com/office/powerpoint/2010/main" val="3905810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0F6D7BE2-514C-4B48-BA27-1B17CCCCB402}" type="datetime8">
              <a:rPr lang="he-IL"/>
              <a:pPr>
                <a:defRPr/>
              </a:pPr>
              <a:t>24 ינואר 20</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r>
              <a:rPr lang="he-IL"/>
              <a:t>דורית ארם</a:t>
            </a:r>
          </a:p>
        </p:txBody>
      </p:sp>
      <p:sp>
        <p:nvSpPr>
          <p:cNvPr id="6" name="מציין מיקום של מספר שקופית 5"/>
          <p:cNvSpPr>
            <a:spLocks noGrp="1"/>
          </p:cNvSpPr>
          <p:nvPr>
            <p:ph type="sldNum" sz="quarter" idx="12"/>
          </p:nvPr>
        </p:nvSpPr>
        <p:spPr/>
        <p:txBody>
          <a:bodyPr/>
          <a:lstStyle>
            <a:lvl1pPr>
              <a:defRPr/>
            </a:lvl1pPr>
          </a:lstStyle>
          <a:p>
            <a:pPr>
              <a:defRPr/>
            </a:pPr>
            <a:fld id="{25C44693-ED54-4B3B-9B80-7667ED20345C}" type="slidenum">
              <a:rPr lang="he-IL" altLang="he-IL"/>
              <a:pPr>
                <a:defRPr/>
              </a:pPr>
              <a:t>‹#›</a:t>
            </a:fld>
            <a:endParaRPr lang="he-IL" altLang="he-IL"/>
          </a:p>
        </p:txBody>
      </p:sp>
    </p:spTree>
    <p:extLst>
      <p:ext uri="{BB962C8B-B14F-4D97-AF65-F5344CB8AC3E}">
        <p14:creationId xmlns:p14="http://schemas.microsoft.com/office/powerpoint/2010/main" val="335079895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Pr>
        <a:solidFill>
          <a:schemeClr val="bg2"/>
        </a:solidFill>
        <a:effectLst/>
      </p:bgPr>
    </p:bg>
    <p:spTree>
      <p:nvGrpSpPr>
        <p:cNvPr id="1" name=""/>
        <p:cNvGrpSpPr/>
        <p:nvPr/>
      </p:nvGrpSpPr>
      <p:grpSpPr>
        <a:xfrm>
          <a:off x="0" y="0"/>
          <a:ext cx="0" cy="0"/>
          <a:chOff x="0" y="0"/>
          <a:chExt cx="0" cy="0"/>
        </a:xfrm>
      </p:grpSpPr>
      <p:sp>
        <p:nvSpPr>
          <p:cNvPr id="4" name="מלבן 6"/>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5" name="מלבן 7"/>
          <p:cNvSpPr>
            <a:spLocks noChangeArrowheads="1"/>
          </p:cNvSpPr>
          <p:nvPr/>
        </p:nvSpPr>
        <p:spPr bwMode="white">
          <a:xfrm>
            <a:off x="7010400" y="0"/>
            <a:ext cx="21336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6" name="מלבן 8"/>
          <p:cNvSpPr>
            <a:spLocks noChangeArrowheads="1"/>
          </p:cNvSpPr>
          <p:nvPr/>
        </p:nvSpPr>
        <p:spPr bwMode="white">
          <a:xfrm>
            <a:off x="0" y="0"/>
            <a:ext cx="9144000" cy="155575"/>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7" name="מלבן 9"/>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8" name="מלבן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9" name="מלבן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0" name="מחבר ישר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אליפסה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אליפסה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מציין מיקום של טקסט אנכי 2"/>
          <p:cNvSpPr>
            <a:spLocks noGrp="1"/>
          </p:cNvSpPr>
          <p:nvPr>
            <p:ph type="body" orient="vert" idx="1"/>
          </p:nvPr>
        </p:nvSpPr>
        <p:spPr>
          <a:xfrm>
            <a:off x="304800" y="304800"/>
            <a:ext cx="6553200" cy="5821366"/>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 name="כותרת אנכית 1"/>
          <p:cNvSpPr>
            <a:spLocks noGrp="1"/>
          </p:cNvSpPr>
          <p:nvPr>
            <p:ph type="title" orient="vert"/>
          </p:nvPr>
        </p:nvSpPr>
        <p:spPr>
          <a:xfrm>
            <a:off x="7391400" y="304801"/>
            <a:ext cx="1447800" cy="5851525"/>
          </a:xfrm>
        </p:spPr>
        <p:txBody>
          <a:bodyPr vert="eaVert"/>
          <a:lstStyle/>
          <a:p>
            <a:r>
              <a:rPr lang="he-IL" smtClean="0"/>
              <a:t>לחץ כדי לערוך סגנון כותרת של תבנית בסיס</a:t>
            </a:r>
            <a:endParaRPr lang="en-US"/>
          </a:p>
        </p:txBody>
      </p:sp>
      <p:sp>
        <p:nvSpPr>
          <p:cNvPr id="13" name="מציין מיקום של מספר שקופית 5"/>
          <p:cNvSpPr>
            <a:spLocks noGrp="1"/>
          </p:cNvSpPr>
          <p:nvPr>
            <p:ph type="sldNum" sz="quarter" idx="10"/>
          </p:nvPr>
        </p:nvSpPr>
        <p:spPr>
          <a:xfrm>
            <a:off x="6915150" y="3009900"/>
            <a:ext cx="457200" cy="441325"/>
          </a:xfrm>
        </p:spPr>
        <p:txBody>
          <a:bodyPr/>
          <a:lstStyle>
            <a:lvl1pPr>
              <a:defRPr/>
            </a:lvl1pPr>
          </a:lstStyle>
          <a:p>
            <a:pPr>
              <a:defRPr/>
            </a:pPr>
            <a:fld id="{8109A7F1-7F00-4622-8049-DA1CD5AD57CF}" type="slidenum">
              <a:rPr lang="he-IL" altLang="he-IL"/>
              <a:pPr>
                <a:defRPr/>
              </a:pPr>
              <a:t>‹#›</a:t>
            </a:fld>
            <a:endParaRPr lang="he-IL" altLang="he-IL"/>
          </a:p>
        </p:txBody>
      </p:sp>
      <p:sp>
        <p:nvSpPr>
          <p:cNvPr id="14" name="מציין מיקום של תאריך 3"/>
          <p:cNvSpPr>
            <a:spLocks noGrp="1"/>
          </p:cNvSpPr>
          <p:nvPr>
            <p:ph type="dt" sz="half" idx="11"/>
          </p:nvPr>
        </p:nvSpPr>
        <p:spPr/>
        <p:txBody>
          <a:bodyPr/>
          <a:lstStyle>
            <a:lvl1pPr>
              <a:defRPr/>
            </a:lvl1pPr>
          </a:lstStyle>
          <a:p>
            <a:pPr>
              <a:defRPr/>
            </a:pPr>
            <a:fld id="{EDC4799A-A872-4B09-85C5-48E02FD9BD82}" type="datetime8">
              <a:rPr lang="he-IL"/>
              <a:pPr>
                <a:defRPr/>
              </a:pPr>
              <a:t>24 ינואר 20</a:t>
            </a:fld>
            <a:endParaRPr lang="he-IL"/>
          </a:p>
        </p:txBody>
      </p:sp>
      <p:sp>
        <p:nvSpPr>
          <p:cNvPr id="15" name="מציין מיקום של כותרת תחתונה 4"/>
          <p:cNvSpPr>
            <a:spLocks noGrp="1"/>
          </p:cNvSpPr>
          <p:nvPr>
            <p:ph type="ftr" sz="quarter" idx="12"/>
          </p:nvPr>
        </p:nvSpPr>
        <p:spPr/>
        <p:txBody>
          <a:bodyPr/>
          <a:lstStyle>
            <a:lvl1pPr>
              <a:defRPr/>
            </a:lvl1pPr>
          </a:lstStyle>
          <a:p>
            <a:pPr>
              <a:defRPr/>
            </a:pPr>
            <a:r>
              <a:rPr lang="he-IL"/>
              <a:t>דורית ארם</a:t>
            </a:r>
          </a:p>
        </p:txBody>
      </p:sp>
    </p:spTree>
    <p:extLst>
      <p:ext uri="{BB962C8B-B14F-4D97-AF65-F5344CB8AC3E}">
        <p14:creationId xmlns:p14="http://schemas.microsoft.com/office/powerpoint/2010/main" val="424271484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2"/>
        </a:solidFill>
        <a:effectLst/>
      </p:bgPr>
    </p:bg>
    <p:spTree>
      <p:nvGrpSpPr>
        <p:cNvPr id="1" name=""/>
        <p:cNvGrpSpPr/>
        <p:nvPr/>
      </p:nvGrpSpPr>
      <p:grpSpPr>
        <a:xfrm>
          <a:off x="0" y="0"/>
          <a:ext cx="0" cy="0"/>
          <a:chOff x="0" y="0"/>
          <a:chExt cx="0" cy="0"/>
        </a:xfrm>
      </p:grpSpPr>
      <p:sp>
        <p:nvSpPr>
          <p:cNvPr id="4" name="מלבן 14"/>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5" name="מלבן 18"/>
          <p:cNvSpPr>
            <a:spLocks noChangeArrowheads="1"/>
          </p:cNvSpPr>
          <p:nvPr/>
        </p:nvSpPr>
        <p:spPr bwMode="white">
          <a:xfrm>
            <a:off x="8991600" y="3175"/>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6" name="מלבן 5"/>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7" name="מלבן 15"/>
          <p:cNvSpPr>
            <a:spLocks noChangeArrowheads="1"/>
          </p:cNvSpPr>
          <p:nvPr/>
        </p:nvSpPr>
        <p:spPr bwMode="white">
          <a:xfrm>
            <a:off x="0" y="0"/>
            <a:ext cx="9144000" cy="25146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10" name="מלבן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מחבר ישר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מלבן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אליפסה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אליפסה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כותרת משנה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e-IL" smtClean="0"/>
              <a:t>לחץ כדי לערוך סגנון כותרת משנה של תבנית בסיס</a:t>
            </a:r>
            <a:endParaRPr lang="en-US"/>
          </a:p>
        </p:txBody>
      </p:sp>
      <p:sp>
        <p:nvSpPr>
          <p:cNvPr id="8" name="כותרת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he-IL" smtClean="0"/>
              <a:t>לחץ כדי לערוך סגנון כותרת של תבנית בסיס</a:t>
            </a:r>
            <a:endParaRPr lang="en-US"/>
          </a:p>
        </p:txBody>
      </p:sp>
      <p:sp>
        <p:nvSpPr>
          <p:cNvPr id="15" name="מציין מיקום של תאריך 27"/>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8AC53696-B59F-4132-868D-E102E76632A3}"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6" name="מציין מיקום של כותרת תחתונה 16"/>
          <p:cNvSpPr>
            <a:spLocks noGrp="1"/>
          </p:cNvSpPr>
          <p:nvPr>
            <p:ph type="ftr" sz="quarter" idx="11"/>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17" name="מציין מיקום של מספר שקופית 28"/>
          <p:cNvSpPr>
            <a:spLocks noGrp="1"/>
          </p:cNvSpPr>
          <p:nvPr>
            <p:ph type="sldNum" sz="quarter" idx="12"/>
          </p:nvPr>
        </p:nvSpPr>
        <p:spPr>
          <a:xfrm>
            <a:off x="4343400" y="2198688"/>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2DB407D5-2F07-438B-8484-4A0B590D5D63}" type="slidenum">
              <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293010342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solidFill>
                  <a:schemeClr val="accent3">
                    <a:shade val="75000"/>
                  </a:schemeClr>
                </a:solidFill>
              </a:defRPr>
            </a:lvl1pPr>
          </a:lstStyle>
          <a:p>
            <a:r>
              <a:rPr lang="he-IL" smtClean="0"/>
              <a:t>לחץ כדי לערוך סגנון כותרת של תבנית בסיס</a:t>
            </a:r>
            <a:endParaRPr lang="en-US"/>
          </a:p>
        </p:txBody>
      </p:sp>
      <p:sp>
        <p:nvSpPr>
          <p:cNvPr id="8" name="מציין מיקום תוכן 7"/>
          <p:cNvSpPr>
            <a:spLocks noGrp="1"/>
          </p:cNvSpPr>
          <p:nvPr>
            <p:ph sz="quarter" idx="1"/>
          </p:nvPr>
        </p:nvSpPr>
        <p:spPr>
          <a:xfrm>
            <a:off x="301752" y="1527048"/>
            <a:ext cx="8503920" cy="45720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508D0DE6-513F-4ACF-AB6E-1A08629AE5CC}"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5" name="מציין מיקום של כותרת תחתונה 4"/>
          <p:cNvSpPr>
            <a:spLocks noGrp="1"/>
          </p:cNvSpPr>
          <p:nvPr>
            <p:ph type="ftr" sz="quarter" idx="11"/>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6" name="מציין מיקום של מספר שקופית 5"/>
          <p:cNvSpPr>
            <a:spLocks noGrp="1"/>
          </p:cNvSpPr>
          <p:nvPr>
            <p:ph type="sldNum" sz="quarter" idx="12"/>
          </p:nvPr>
        </p:nvSpPr>
        <p:spPr>
          <a:xfrm>
            <a:off x="4362450" y="1027113"/>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A0A34AF7-6EF0-46E2-8F5B-27E602711A5B}" type="slidenum">
              <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239527497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4" name="מלבן 16"/>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5" name="מלבן 14"/>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6" name="מלבן 15"/>
          <p:cNvSpPr>
            <a:spLocks noChangeArrowheads="1"/>
          </p:cNvSpPr>
          <p:nvPr/>
        </p:nvSpPr>
        <p:spPr bwMode="white">
          <a:xfrm>
            <a:off x="0" y="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7" name="מלבן 17"/>
          <p:cNvSpPr>
            <a:spLocks noChangeArrowheads="1"/>
          </p:cNvSpPr>
          <p:nvPr/>
        </p:nvSpPr>
        <p:spPr bwMode="white">
          <a:xfrm>
            <a:off x="8991600" y="1905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8" name="מלבן 18"/>
          <p:cNvSpPr>
            <a:spLocks noChangeArrowheads="1"/>
          </p:cNvSpPr>
          <p:nvPr/>
        </p:nvSpPr>
        <p:spPr bwMode="white">
          <a:xfrm>
            <a:off x="152400" y="2286000"/>
            <a:ext cx="8832850" cy="3048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9" name="מלבן 11"/>
          <p:cNvSpPr>
            <a:spLocks noChangeArrowheads="1"/>
          </p:cNvSpPr>
          <p:nvPr/>
        </p:nvSpPr>
        <p:spPr bwMode="auto">
          <a:xfrm>
            <a:off x="155575" y="142875"/>
            <a:ext cx="8832850" cy="2139950"/>
          </a:xfrm>
          <a:prstGeom prst="rect">
            <a:avLst/>
          </a:prstGeom>
          <a:solidFill>
            <a:schemeClr val="accent1"/>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10" name="מלבן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מלבן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מחבר ישר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אליפסה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אליפסה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מציין מיקום טקסט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e-IL" smtClean="0"/>
              <a:t>לחץ כדי לערוך סגנונות טקסט של תבנית בסיס</a:t>
            </a:r>
          </a:p>
        </p:txBody>
      </p:sp>
      <p:sp>
        <p:nvSpPr>
          <p:cNvPr id="2" name="כותרת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he-IL" smtClean="0"/>
              <a:t>לחץ כדי לערוך סגנון כותרת של תבנית בסיס</a:t>
            </a:r>
            <a:endParaRPr lang="en-US"/>
          </a:p>
        </p:txBody>
      </p:sp>
      <p:sp>
        <p:nvSpPr>
          <p:cNvPr id="15" name="מציין מיקום של כותרת תחתונה 4"/>
          <p:cNvSpPr>
            <a:spLocks noGrp="1"/>
          </p:cNvSpPr>
          <p:nvPr>
            <p:ph type="ftr" sz="quarter" idx="10"/>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16" name="מציין מיקום של תאריך 3"/>
          <p:cNvSpPr>
            <a:spLocks noGrp="1"/>
          </p:cNvSpPr>
          <p:nvPr>
            <p:ph type="dt" sz="half" idx="11"/>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C4DBAD2A-64C1-416B-A4F8-AC45710E5B66}"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7" name="מציין מיקום של מספר שקופית 5"/>
          <p:cNvSpPr>
            <a:spLocks noGrp="1"/>
          </p:cNvSpPr>
          <p:nvPr>
            <p:ph type="sldNum" sz="quarter" idx="12"/>
          </p:nvPr>
        </p:nvSpPr>
        <p:spPr>
          <a:xfrm>
            <a:off x="4343400" y="2198688"/>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2D39D20F-EB17-4689-9629-9CCEEBDA54AD}" type="slidenum">
              <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398155516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bg>
      <p:bgPr>
        <a:solidFill>
          <a:schemeClr val="bg2"/>
        </a:solidFill>
        <a:effectLst/>
      </p:bgPr>
    </p:bg>
    <p:spTree>
      <p:nvGrpSpPr>
        <p:cNvPr id="1" name=""/>
        <p:cNvGrpSpPr/>
        <p:nvPr/>
      </p:nvGrpSpPr>
      <p:grpSpPr>
        <a:xfrm>
          <a:off x="0" y="0"/>
          <a:ext cx="0" cy="0"/>
          <a:chOff x="0" y="0"/>
          <a:chExt cx="0" cy="0"/>
        </a:xfrm>
      </p:grpSpPr>
      <p:sp>
        <p:nvSpPr>
          <p:cNvPr id="5" name="מחבר ישר 7"/>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כותרת 1"/>
          <p:cNvSpPr>
            <a:spLocks noGrp="1"/>
          </p:cNvSpPr>
          <p:nvPr>
            <p:ph type="title"/>
          </p:nvPr>
        </p:nvSpPr>
        <p:spPr>
          <a:xfrm>
            <a:off x="301752" y="228600"/>
            <a:ext cx="8534400" cy="758952"/>
          </a:xfrm>
        </p:spPr>
        <p:txBody>
          <a:bodyPr/>
          <a:lstStyle/>
          <a:p>
            <a:r>
              <a:rPr lang="he-IL" smtClean="0"/>
              <a:t>לחץ כדי לערוך סגנון כותרת של תבנית בסיס</a:t>
            </a:r>
            <a:endParaRPr lang="en-US"/>
          </a:p>
        </p:txBody>
      </p:sp>
      <p:sp>
        <p:nvSpPr>
          <p:cNvPr id="10" name="מציין מיקום תוכן 9"/>
          <p:cNvSpPr>
            <a:spLocks noGrp="1"/>
          </p:cNvSpPr>
          <p:nvPr>
            <p:ph sz="half" idx="1"/>
          </p:nvPr>
        </p:nvSpPr>
        <p:spPr>
          <a:xfrm>
            <a:off x="301752" y="1371600"/>
            <a:ext cx="4038600" cy="4681728"/>
          </a:xfrm>
        </p:spPr>
        <p:txBody>
          <a:bodyPr/>
          <a:lstStyle>
            <a:lvl1pPr>
              <a:defRPr sz="2500"/>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2" name="מציין מיקום תוכן 11"/>
          <p:cNvSpPr>
            <a:spLocks noGrp="1"/>
          </p:cNvSpPr>
          <p:nvPr>
            <p:ph sz="half" idx="2"/>
          </p:nvPr>
        </p:nvSpPr>
        <p:spPr>
          <a:xfrm>
            <a:off x="4800600" y="1371600"/>
            <a:ext cx="4038600" cy="4681728"/>
          </a:xfrm>
        </p:spPr>
        <p:txBody>
          <a:bodyPr/>
          <a:lstStyle>
            <a:lvl1pPr>
              <a:defRPr sz="2500"/>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תאריך 4"/>
          <p:cNvSpPr>
            <a:spLocks noGrp="1"/>
          </p:cNvSpPr>
          <p:nvPr>
            <p:ph type="dt" sz="half" idx="10"/>
          </p:nvPr>
        </p:nvSpPr>
        <p:spPr>
          <a:xfrm>
            <a:off x="5791200" y="6410325"/>
            <a:ext cx="3044825" cy="365125"/>
          </a:xfrm>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D222C717-2161-4CA1-A5FF-62D93A504D88}"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7" name="מציין מיקום של כותרת תחתונה 5"/>
          <p:cNvSpPr>
            <a:spLocks noGrp="1"/>
          </p:cNvSpPr>
          <p:nvPr>
            <p:ph type="ftr" sz="quarter" idx="11"/>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8" name="מציין מיקום של מספר שקופית 6"/>
          <p:cNvSpPr>
            <a:spLocks noGrp="1"/>
          </p:cNvSpPr>
          <p:nvPr>
            <p:ph type="sldNum" sz="quarter" idx="12"/>
          </p:nvPr>
        </p:nvSpPr>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92955F4C-DCD4-4945-A5AB-38E2756EE8B6}" type="slidenum">
              <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234360501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Pr>
        <a:solidFill>
          <a:schemeClr val="bg2"/>
        </a:solidFill>
        <a:effectLst/>
      </p:bgPr>
    </p:bg>
    <p:spTree>
      <p:nvGrpSpPr>
        <p:cNvPr id="1" name=""/>
        <p:cNvGrpSpPr/>
        <p:nvPr/>
      </p:nvGrpSpPr>
      <p:grpSpPr>
        <a:xfrm>
          <a:off x="0" y="0"/>
          <a:ext cx="0" cy="0"/>
          <a:chOff x="0" y="0"/>
          <a:chExt cx="0" cy="0"/>
        </a:xfrm>
      </p:grpSpPr>
      <p:sp>
        <p:nvSpPr>
          <p:cNvPr id="7" name="מחבר ישר 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מלבן 19"/>
          <p:cNvSpPr>
            <a:spLocks noChangeArrowheads="1"/>
          </p:cNvSpPr>
          <p:nvPr/>
        </p:nvSpPr>
        <p:spPr bwMode="white">
          <a:xfrm>
            <a:off x="0" y="0"/>
            <a:ext cx="9144000" cy="14478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9" name="מלבן 18"/>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10" name="מלבן 20"/>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11" name="מלבן 21"/>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12" name="מלבן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מלבן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מחבר ישר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מלבן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אליפסה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אליפסה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מציין מיקום טקסט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24" name="מציין מיקום תוכן 23"/>
          <p:cNvSpPr>
            <a:spLocks noGrp="1"/>
          </p:cNvSpPr>
          <p:nvPr>
            <p:ph sz="quarter" idx="2"/>
          </p:nvPr>
        </p:nvSpPr>
        <p:spPr>
          <a:xfrm>
            <a:off x="301752" y="2471383"/>
            <a:ext cx="4041648" cy="381840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6" name="מציין מיקום תוכן 25"/>
          <p:cNvSpPr>
            <a:spLocks noGrp="1"/>
          </p:cNvSpPr>
          <p:nvPr>
            <p:ph sz="quarter" idx="4"/>
          </p:nvPr>
        </p:nvSpPr>
        <p:spPr>
          <a:xfrm>
            <a:off x="4800600" y="2471383"/>
            <a:ext cx="4038600" cy="382219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3" name="כותרת 22"/>
          <p:cNvSpPr>
            <a:spLocks noGrp="1"/>
          </p:cNvSpPr>
          <p:nvPr>
            <p:ph type="title"/>
          </p:nvPr>
        </p:nvSpPr>
        <p:spPr/>
        <p:txBody>
          <a:bodyPr rtlCol="0"/>
          <a:lstStyle/>
          <a:p>
            <a:r>
              <a:rPr lang="he-IL" smtClean="0"/>
              <a:t>לחץ כדי לערוך סגנון כותרת של תבנית בסיס</a:t>
            </a:r>
            <a:endParaRPr lang="en-US"/>
          </a:p>
        </p:txBody>
      </p:sp>
      <p:sp>
        <p:nvSpPr>
          <p:cNvPr id="18" name="מציין מיקום של תאריך 6"/>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75E037EE-F355-45B2-AAE7-E2909D9825A1}"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9" name="מציין מיקום של כותרת תחתונה 7"/>
          <p:cNvSpPr>
            <a:spLocks noGrp="1"/>
          </p:cNvSpPr>
          <p:nvPr>
            <p:ph type="ftr" sz="quarter" idx="11"/>
          </p:nvPr>
        </p:nvSpPr>
        <p:spPr>
          <a:xfrm>
            <a:off x="304800" y="6410325"/>
            <a:ext cx="3581400" cy="365125"/>
          </a:xfrm>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20" name="מציין מיקום של מספר שקופית 8"/>
          <p:cNvSpPr>
            <a:spLocks noGrp="1"/>
          </p:cNvSpPr>
          <p:nvPr>
            <p:ph type="sldNum" sz="quarter" idx="12"/>
          </p:nvPr>
        </p:nvSpPr>
        <p:spPr>
          <a:xfrm>
            <a:off x="4343400" y="1042988"/>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63777C4A-43E1-43EE-996B-A16E87064F44}" type="slidenum">
              <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254878626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0770F089-36E7-4ABB-8EA6-11E68E561507}"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4" name="מציין מיקום של כותרת תחתונה 3"/>
          <p:cNvSpPr>
            <a:spLocks noGrp="1"/>
          </p:cNvSpPr>
          <p:nvPr>
            <p:ph type="ftr" sz="quarter" idx="11"/>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5" name="מציין מיקום של מספר שקופית 4"/>
          <p:cNvSpPr>
            <a:spLocks noGrp="1"/>
          </p:cNvSpPr>
          <p:nvPr>
            <p:ph type="sldNum" sz="quarter" idx="12"/>
          </p:nvPr>
        </p:nvSpPr>
        <p:spPr>
          <a:xfrm>
            <a:off x="4343400" y="1036638"/>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C90555E6-1EE3-447E-904A-BF578D8900A2}" type="slidenum">
              <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345442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bg>
      <p:bgPr>
        <a:solidFill>
          <a:schemeClr val="bg2"/>
        </a:solidFill>
        <a:effectLst/>
      </p:bgPr>
    </p:bg>
    <p:spTree>
      <p:nvGrpSpPr>
        <p:cNvPr id="1" name=""/>
        <p:cNvGrpSpPr/>
        <p:nvPr/>
      </p:nvGrpSpPr>
      <p:grpSpPr>
        <a:xfrm>
          <a:off x="0" y="0"/>
          <a:ext cx="0" cy="0"/>
          <a:chOff x="0" y="0"/>
          <a:chExt cx="0" cy="0"/>
        </a:xfrm>
      </p:grpSpPr>
      <p:sp>
        <p:nvSpPr>
          <p:cNvPr id="5" name="מחבר ישר 7"/>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כותרת 1"/>
          <p:cNvSpPr>
            <a:spLocks noGrp="1"/>
          </p:cNvSpPr>
          <p:nvPr>
            <p:ph type="title"/>
          </p:nvPr>
        </p:nvSpPr>
        <p:spPr>
          <a:xfrm>
            <a:off x="301752" y="228600"/>
            <a:ext cx="8534400" cy="758952"/>
          </a:xfrm>
        </p:spPr>
        <p:txBody>
          <a:bodyPr/>
          <a:lstStyle/>
          <a:p>
            <a:r>
              <a:rPr lang="he-IL" smtClean="0"/>
              <a:t>לחץ כדי לערוך סגנון כותרת של תבנית בסיס</a:t>
            </a:r>
            <a:endParaRPr lang="en-US"/>
          </a:p>
        </p:txBody>
      </p:sp>
      <p:sp>
        <p:nvSpPr>
          <p:cNvPr id="10" name="מציין מיקום תוכן 9"/>
          <p:cNvSpPr>
            <a:spLocks noGrp="1"/>
          </p:cNvSpPr>
          <p:nvPr>
            <p:ph sz="half" idx="1"/>
          </p:nvPr>
        </p:nvSpPr>
        <p:spPr>
          <a:xfrm>
            <a:off x="301752" y="1371600"/>
            <a:ext cx="4038600" cy="4681728"/>
          </a:xfrm>
        </p:spPr>
        <p:txBody>
          <a:bodyPr/>
          <a:lstStyle>
            <a:lvl1pPr>
              <a:defRPr sz="2500"/>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2" name="מציין מיקום תוכן 11"/>
          <p:cNvSpPr>
            <a:spLocks noGrp="1"/>
          </p:cNvSpPr>
          <p:nvPr>
            <p:ph sz="half" idx="2"/>
          </p:nvPr>
        </p:nvSpPr>
        <p:spPr>
          <a:xfrm>
            <a:off x="4800600" y="1371600"/>
            <a:ext cx="4038600" cy="4681728"/>
          </a:xfrm>
        </p:spPr>
        <p:txBody>
          <a:bodyPr/>
          <a:lstStyle>
            <a:lvl1pPr>
              <a:defRPr sz="2500"/>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תאריך 4"/>
          <p:cNvSpPr>
            <a:spLocks noGrp="1"/>
          </p:cNvSpPr>
          <p:nvPr>
            <p:ph type="dt" sz="half" idx="10"/>
          </p:nvPr>
        </p:nvSpPr>
        <p:spPr>
          <a:xfrm>
            <a:off x="5791200" y="6410325"/>
            <a:ext cx="3044825" cy="365125"/>
          </a:xfrm>
        </p:spPr>
        <p:txBody>
          <a:bodyPr/>
          <a:lstStyle>
            <a:lvl1pPr>
              <a:defRPr/>
            </a:lvl1pPr>
          </a:lstStyle>
          <a:p>
            <a:pPr>
              <a:defRPr/>
            </a:pPr>
            <a:fld id="{6EF33CC6-B20D-4CEE-AE10-4289D2152D1D}" type="datetime8">
              <a:rPr lang="he-IL"/>
              <a:pPr>
                <a:defRPr/>
              </a:pPr>
              <a:t>24 ינואר 20</a:t>
            </a:fld>
            <a:endParaRPr lang="he-IL"/>
          </a:p>
        </p:txBody>
      </p:sp>
      <p:sp>
        <p:nvSpPr>
          <p:cNvPr id="7" name="מציין מיקום של כותרת תחתונה 5"/>
          <p:cNvSpPr>
            <a:spLocks noGrp="1"/>
          </p:cNvSpPr>
          <p:nvPr>
            <p:ph type="ftr" sz="quarter" idx="11"/>
          </p:nvPr>
        </p:nvSpPr>
        <p:spPr/>
        <p:txBody>
          <a:bodyPr/>
          <a:lstStyle>
            <a:lvl1pPr>
              <a:defRPr/>
            </a:lvl1pPr>
          </a:lstStyle>
          <a:p>
            <a:pPr>
              <a:defRPr/>
            </a:pPr>
            <a:r>
              <a:rPr lang="he-IL"/>
              <a:t>דורית ארם</a:t>
            </a:r>
          </a:p>
        </p:txBody>
      </p:sp>
      <p:sp>
        <p:nvSpPr>
          <p:cNvPr id="8" name="מציין מיקום של מספר שקופית 6"/>
          <p:cNvSpPr>
            <a:spLocks noGrp="1"/>
          </p:cNvSpPr>
          <p:nvPr>
            <p:ph type="sldNum" sz="quarter" idx="12"/>
          </p:nvPr>
        </p:nvSpPr>
        <p:spPr/>
        <p:txBody>
          <a:bodyPr/>
          <a:lstStyle>
            <a:lvl1pPr>
              <a:defRPr/>
            </a:lvl1pPr>
          </a:lstStyle>
          <a:p>
            <a:pPr>
              <a:defRPr/>
            </a:pPr>
            <a:fld id="{26A28060-42AF-42B1-A8C4-80208AE204FF}" type="slidenum">
              <a:rPr lang="he-IL" altLang="en-US"/>
              <a:pPr>
                <a:defRPr/>
              </a:pPr>
              <a:t>‹#›</a:t>
            </a:fld>
            <a:endParaRPr lang="he-IL" altLang="en-US"/>
          </a:p>
        </p:txBody>
      </p:sp>
    </p:spTree>
    <p:extLst>
      <p:ext uri="{BB962C8B-B14F-4D97-AF65-F5344CB8AC3E}">
        <p14:creationId xmlns:p14="http://schemas.microsoft.com/office/powerpoint/2010/main" val="143612309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לבן 6"/>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3" name="מלבן 7"/>
          <p:cNvSpPr>
            <a:spLocks noChangeArrowheads="1"/>
          </p:cNvSpPr>
          <p:nvPr/>
        </p:nvSpPr>
        <p:spPr bwMode="white">
          <a:xfrm>
            <a:off x="0" y="0"/>
            <a:ext cx="9144000" cy="155575"/>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4" name="מלבן 9"/>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5" name="מלבן 8"/>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6" name="מלבן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מלבן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מציין מיקום של תאריך 1"/>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2540C5B4-5E2F-4F96-9F07-DDA52FFB47F6}"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9" name="מציין מיקום של כותרת תחתונה 2"/>
          <p:cNvSpPr>
            <a:spLocks noGrp="1"/>
          </p:cNvSpPr>
          <p:nvPr>
            <p:ph type="ftr" sz="quarter" idx="11"/>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10" name="מציין מיקום של מספר שקופית 3"/>
          <p:cNvSpPr>
            <a:spLocks noGrp="1"/>
          </p:cNvSpPr>
          <p:nvPr>
            <p:ph type="sldNum" sz="quarter" idx="12"/>
          </p:nvPr>
        </p:nvSpPr>
        <p:spPr>
          <a:xfrm>
            <a:off x="4267200" y="6324600"/>
            <a:ext cx="609600" cy="441325"/>
          </a:xfrm>
        </p:spPr>
        <p:txBody>
          <a:bodyPr/>
          <a:lstStyle>
            <a:lvl1pPr>
              <a:defRPr>
                <a:solidFill>
                  <a:srgbClr val="FFFFFF"/>
                </a:solidFill>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F5A166CD-A00E-4CD6-94EC-BD5C13D8BA8B}" type="slidenum">
              <a:rPr kumimoji="0" lang="he-IL" altLang="he-IL" sz="1600" b="0" i="0" u="none" strike="noStrike" kern="1200" cap="none" spc="0" normalizeH="0" baseline="0" noProof="0">
                <a:ln>
                  <a:noFill/>
                </a:ln>
                <a:solidFill>
                  <a:srgbClr val="FFFFFF"/>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he-IL" sz="1600" b="0" i="0" u="none" strike="noStrike" kern="1200" cap="none" spc="0" normalizeH="0" baseline="0" noProof="0">
              <a:ln>
                <a:noFill/>
              </a:ln>
              <a:solidFill>
                <a:srgbClr val="FFFFFF"/>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2008547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5" name="מלבן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מלבן 14"/>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7" name="מלבן 6"/>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8" name="מלבן 15"/>
          <p:cNvSpPr>
            <a:spLocks noChangeArrowheads="1"/>
          </p:cNvSpPr>
          <p:nvPr/>
        </p:nvSpPr>
        <p:spPr bwMode="white">
          <a:xfrm>
            <a:off x="0" y="0"/>
            <a:ext cx="9144000" cy="119063"/>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9" name="מלבן 16"/>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10" name="מלבן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מלבן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מחבר ישר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אליפסה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אליפסה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מלבן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כותרת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he-IL" smtClean="0"/>
              <a:t>לחץ כדי לערוך סגנונות טקסט של תבנית בסיס</a:t>
            </a:r>
          </a:p>
        </p:txBody>
      </p:sp>
      <p:sp>
        <p:nvSpPr>
          <p:cNvPr id="20" name="מציין מיקום תוכן 19"/>
          <p:cNvSpPr>
            <a:spLocks noGrp="1"/>
          </p:cNvSpPr>
          <p:nvPr>
            <p:ph sz="quarter" idx="1"/>
          </p:nvPr>
        </p:nvSpPr>
        <p:spPr>
          <a:xfrm>
            <a:off x="3124200" y="685800"/>
            <a:ext cx="5638800" cy="5410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6" name="מציין מיקום של מספר שקופית 6"/>
          <p:cNvSpPr>
            <a:spLocks noGrp="1"/>
          </p:cNvSpPr>
          <p:nvPr>
            <p:ph type="sldNum" sz="quarter" idx="10"/>
          </p:nvPr>
        </p:nvSpPr>
        <p:spPr>
          <a:xfrm>
            <a:off x="1371600" y="312738"/>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6AA9400B-5246-4D5E-80C5-86CBF5736DBD}" type="slidenum">
              <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
        <p:nvSpPr>
          <p:cNvPr id="17" name="מציין מיקום של תאריך 4"/>
          <p:cNvSpPr>
            <a:spLocks noGrp="1"/>
          </p:cNvSpPr>
          <p:nvPr>
            <p:ph type="dt" sz="half" idx="11"/>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C98E2FD3-7345-4EC9-889E-9EE89D7C7D9A}"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8" name="מציין מיקום של כותרת תחתונה 5"/>
          <p:cNvSpPr>
            <a:spLocks noGrp="1"/>
          </p:cNvSpPr>
          <p:nvPr>
            <p:ph type="ftr" sz="quarter" idx="12"/>
          </p:nvPr>
        </p:nvSpPr>
        <p:spPr>
          <a:xfrm>
            <a:off x="301625" y="6410325"/>
            <a:ext cx="3382963" cy="366713"/>
          </a:xfrm>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Tree>
    <p:extLst>
      <p:ext uri="{BB962C8B-B14F-4D97-AF65-F5344CB8AC3E}">
        <p14:creationId xmlns:p14="http://schemas.microsoft.com/office/powerpoint/2010/main" val="323166869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מחבר ישר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מלבן 18"/>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7" name="מלבן 15"/>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8" name="מלבן 16"/>
          <p:cNvSpPr>
            <a:spLocks noChangeArrowheads="1"/>
          </p:cNvSpPr>
          <p:nvPr/>
        </p:nvSpPr>
        <p:spPr bwMode="white">
          <a:xfrm>
            <a:off x="0" y="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9" name="מלבן 17"/>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10" name="מלבן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מלבן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מלבן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אליפסה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אליפסה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מלבן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כותרת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he-IL" noProof="0" smtClean="0"/>
              <a:t>לחץ על הסמל כדי להוסיף תמונה</a:t>
            </a:r>
            <a:endParaRPr lang="en-US" noProof="0" dirty="0"/>
          </a:p>
        </p:txBody>
      </p:sp>
      <p:sp>
        <p:nvSpPr>
          <p:cNvPr id="4" name="מציין מיקום טקסט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he-IL" smtClean="0"/>
              <a:t>לחץ כדי לערוך סגנונות טקסט של תבנית בסיס</a:t>
            </a:r>
          </a:p>
        </p:txBody>
      </p:sp>
      <p:sp>
        <p:nvSpPr>
          <p:cNvPr id="16" name="מציין מיקום של מספר שקופית 6"/>
          <p:cNvSpPr>
            <a:spLocks noGrp="1"/>
          </p:cNvSpPr>
          <p:nvPr>
            <p:ph type="sldNum" sz="quarter" idx="10"/>
          </p:nvPr>
        </p:nvSpPr>
        <p:spPr>
          <a:xfrm>
            <a:off x="1371600" y="312738"/>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0AC2E908-91BA-40A8-92F9-BCECA6060DDA}" type="slidenum">
              <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
        <p:nvSpPr>
          <p:cNvPr id="17" name="מציין מיקום של תאריך 4"/>
          <p:cNvSpPr>
            <a:spLocks noGrp="1"/>
          </p:cNvSpPr>
          <p:nvPr>
            <p:ph type="dt" sz="half" idx="11"/>
          </p:nvPr>
        </p:nvSpPr>
        <p:spPr>
          <a:xfrm>
            <a:off x="5788025" y="6405563"/>
            <a:ext cx="3044825" cy="365125"/>
          </a:xfrm>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A7995B8C-5C65-4236-A18A-75588058A935}"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8" name="מציין מיקום של כותרת תחתונה 5"/>
          <p:cNvSpPr>
            <a:spLocks noGrp="1"/>
          </p:cNvSpPr>
          <p:nvPr>
            <p:ph type="ftr" sz="quarter" idx="12"/>
          </p:nvPr>
        </p:nvSpPr>
        <p:spPr>
          <a:xfrm>
            <a:off x="301625" y="6410325"/>
            <a:ext cx="3584575" cy="366713"/>
          </a:xfrm>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Tree>
    <p:extLst>
      <p:ext uri="{BB962C8B-B14F-4D97-AF65-F5344CB8AC3E}">
        <p14:creationId xmlns:p14="http://schemas.microsoft.com/office/powerpoint/2010/main" val="375623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4737CFAB-7311-41FE-B89F-65133198D7C4}"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5" name="מציין מיקום של כותרת תחתונה 4"/>
          <p:cNvSpPr>
            <a:spLocks noGrp="1"/>
          </p:cNvSpPr>
          <p:nvPr>
            <p:ph type="ftr" sz="quarter" idx="11"/>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6" name="מציין מיקום של מספר שקופית 5"/>
          <p:cNvSpPr>
            <a:spLocks noGrp="1"/>
          </p:cNvSpPr>
          <p:nvPr>
            <p:ph type="sldNum" sz="quarter" idx="12"/>
          </p:nvPr>
        </p:nvSpPr>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F0EC2203-0B51-4654-B0C3-8BD2D6D818DD}" type="slidenum">
              <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108867707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Pr>
        <a:solidFill>
          <a:schemeClr val="bg2"/>
        </a:solidFill>
        <a:effectLst/>
      </p:bgPr>
    </p:bg>
    <p:spTree>
      <p:nvGrpSpPr>
        <p:cNvPr id="1" name=""/>
        <p:cNvGrpSpPr/>
        <p:nvPr/>
      </p:nvGrpSpPr>
      <p:grpSpPr>
        <a:xfrm>
          <a:off x="0" y="0"/>
          <a:ext cx="0" cy="0"/>
          <a:chOff x="0" y="0"/>
          <a:chExt cx="0" cy="0"/>
        </a:xfrm>
      </p:grpSpPr>
      <p:sp>
        <p:nvSpPr>
          <p:cNvPr id="4" name="מלבן 6"/>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5" name="מלבן 7"/>
          <p:cNvSpPr>
            <a:spLocks noChangeArrowheads="1"/>
          </p:cNvSpPr>
          <p:nvPr/>
        </p:nvSpPr>
        <p:spPr bwMode="white">
          <a:xfrm>
            <a:off x="7010400" y="0"/>
            <a:ext cx="21336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6" name="מלבן 8"/>
          <p:cNvSpPr>
            <a:spLocks noChangeArrowheads="1"/>
          </p:cNvSpPr>
          <p:nvPr/>
        </p:nvSpPr>
        <p:spPr bwMode="white">
          <a:xfrm>
            <a:off x="0" y="0"/>
            <a:ext cx="9144000" cy="155575"/>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7" name="מלבן 9"/>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8" name="מלבן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מלבן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מחבר ישר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אליפסה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אליפסה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מציין מיקום של טקסט אנכי 2"/>
          <p:cNvSpPr>
            <a:spLocks noGrp="1"/>
          </p:cNvSpPr>
          <p:nvPr>
            <p:ph type="body" orient="vert" idx="1"/>
          </p:nvPr>
        </p:nvSpPr>
        <p:spPr>
          <a:xfrm>
            <a:off x="304800" y="304800"/>
            <a:ext cx="6553200" cy="5821366"/>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 name="כותרת אנכית 1"/>
          <p:cNvSpPr>
            <a:spLocks noGrp="1"/>
          </p:cNvSpPr>
          <p:nvPr>
            <p:ph type="title" orient="vert"/>
          </p:nvPr>
        </p:nvSpPr>
        <p:spPr>
          <a:xfrm>
            <a:off x="7391400" y="304801"/>
            <a:ext cx="1447800" cy="5851525"/>
          </a:xfrm>
        </p:spPr>
        <p:txBody>
          <a:bodyPr vert="eaVert"/>
          <a:lstStyle/>
          <a:p>
            <a:r>
              <a:rPr lang="he-IL" smtClean="0"/>
              <a:t>לחץ כדי לערוך סגנון כותרת של תבנית בסיס</a:t>
            </a:r>
            <a:endParaRPr lang="en-US"/>
          </a:p>
        </p:txBody>
      </p:sp>
      <p:sp>
        <p:nvSpPr>
          <p:cNvPr id="13" name="מציין מיקום של מספר שקופית 5"/>
          <p:cNvSpPr>
            <a:spLocks noGrp="1"/>
          </p:cNvSpPr>
          <p:nvPr>
            <p:ph type="sldNum" sz="quarter" idx="10"/>
          </p:nvPr>
        </p:nvSpPr>
        <p:spPr>
          <a:xfrm>
            <a:off x="6915150" y="3009900"/>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BFFBA0DC-7F16-4865-AF0B-E4982AB678CE}" type="slidenum">
              <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
        <p:nvSpPr>
          <p:cNvPr id="14" name="מציין מיקום של תאריך 3"/>
          <p:cNvSpPr>
            <a:spLocks noGrp="1"/>
          </p:cNvSpPr>
          <p:nvPr>
            <p:ph type="dt" sz="half" idx="11"/>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1EF6F200-4208-4C6A-AD03-A8EA010D6ED1}"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5" name="מציין מיקום של כותרת תחתונה 4"/>
          <p:cNvSpPr>
            <a:spLocks noGrp="1"/>
          </p:cNvSpPr>
          <p:nvPr>
            <p:ph type="ftr"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Tree>
    <p:extLst>
      <p:ext uri="{BB962C8B-B14F-4D97-AF65-F5344CB8AC3E}">
        <p14:creationId xmlns:p14="http://schemas.microsoft.com/office/powerpoint/2010/main" val="213474049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2"/>
      </p:bgRef>
    </p:bg>
    <p:spTree>
      <p:nvGrpSpPr>
        <p:cNvPr id="1" name=""/>
        <p:cNvGrpSpPr/>
        <p:nvPr/>
      </p:nvGrpSpPr>
      <p:grpSpPr>
        <a:xfrm>
          <a:off x="0" y="0"/>
          <a:ext cx="0" cy="0"/>
          <a:chOff x="0" y="0"/>
          <a:chExt cx="0" cy="0"/>
        </a:xfrm>
      </p:grpSpPr>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מלבן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מלבן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מלבן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כותרת משנה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A9D8A275-4011-4434-A695-50CFE2466E27}" type="datetime8">
              <a:rPr kumimoji="0" lang="he-IL" sz="14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7" name="מציין מיקום של כותרת תחתונה 16"/>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7" name="מחבר ישר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מלבן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אליפסה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אליפסה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מציין מיקום של מספר שקופית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01E3712D-1111-4E09-B47E-22637097CBDB}" type="slidenum">
              <a:rPr kumimoji="0" lang="he-IL" sz="1600" b="0" i="0" u="none" strike="noStrike" kern="1200" cap="none" spc="0" normalizeH="0" baseline="0" noProof="0" smtClean="0">
                <a:ln>
                  <a:noFill/>
                </a:ln>
                <a:solidFill>
                  <a:srgbClr val="8CADAE">
                    <a:shade val="75000"/>
                  </a:srgbClr>
                </a:solidFill>
                <a:effectLst/>
                <a:uLnTx/>
                <a:uFillTx/>
                <a:latin typeface="Georgia"/>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he-IL" sz="1600" b="0" i="0" u="none" strike="noStrike" kern="1200" cap="none" spc="0" normalizeH="0" baseline="0" noProof="0">
              <a:ln>
                <a:noFill/>
              </a:ln>
              <a:solidFill>
                <a:srgbClr val="8CADAE">
                  <a:shade val="75000"/>
                </a:srgbClr>
              </a:solidFill>
              <a:effectLst/>
              <a:uLnTx/>
              <a:uFillTx/>
              <a:latin typeface="Georgia"/>
              <a:ea typeface="+mn-ea"/>
              <a:cs typeface="Times New Roman" panose="02020603050405020304" pitchFamily="18" charset="0"/>
            </a:endParaRPr>
          </a:p>
        </p:txBody>
      </p:sp>
      <p:sp>
        <p:nvSpPr>
          <p:cNvPr id="8" name="כותרת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he-IL" smtClean="0"/>
              <a:t>לחץ כדי לערוך סגנון כותרת של תבנית בסיס</a:t>
            </a:r>
            <a:endParaRPr kumimoji="0" lang="en-US"/>
          </a:p>
        </p:txBody>
      </p:sp>
    </p:spTree>
    <p:extLst>
      <p:ext uri="{BB962C8B-B14F-4D97-AF65-F5344CB8AC3E}">
        <p14:creationId xmlns:p14="http://schemas.microsoft.com/office/powerpoint/2010/main" val="425787668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כותרת ותוכן">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solidFill>
                  <a:schemeClr val="accent3">
                    <a:shade val="75000"/>
                  </a:schemeClr>
                </a:solidFill>
              </a:defRPr>
            </a:lvl1pPr>
          </a:lstStyle>
          <a:p>
            <a:r>
              <a:rPr kumimoji="0" lang="he-IL" smtClean="0"/>
              <a:t>לחץ כדי לערוך סגנון כותרת של תבנית בסיס</a:t>
            </a:r>
            <a:endParaRPr kumimoji="0" lang="en-US"/>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D20E79D-35CC-4102-855B-CA55A2EAE30B}" type="datetime8">
              <a:rPr kumimoji="0" lang="he-IL" sz="14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5" name="מציין מיקום של כותרת תחתונה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6" name="מציין מיקום של מספר שקופית 5"/>
          <p:cNvSpPr>
            <a:spLocks noGrp="1"/>
          </p:cNvSpPr>
          <p:nvPr>
            <p:ph type="sldNum" sz="quarter" idx="12"/>
          </p:nvPr>
        </p:nvSpPr>
        <p:spPr>
          <a:xfrm>
            <a:off x="4361688" y="1026372"/>
            <a:ext cx="457200" cy="441325"/>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01E3712D-1111-4E09-B47E-22637097CBDB}" type="slidenum">
              <a:rPr kumimoji="0" lang="he-IL" sz="1600" b="0" i="0" u="none" strike="noStrike" kern="1200" cap="none" spc="0" normalizeH="0" baseline="0" noProof="0" smtClean="0">
                <a:ln>
                  <a:noFill/>
                </a:ln>
                <a:solidFill>
                  <a:srgbClr val="8CADAE">
                    <a:shade val="75000"/>
                  </a:srgbClr>
                </a:solidFill>
                <a:effectLst/>
                <a:uLnTx/>
                <a:uFillTx/>
                <a:latin typeface="Georgia"/>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he-IL" sz="1600" b="0" i="0" u="none" strike="noStrike" kern="1200" cap="none" spc="0" normalizeH="0" baseline="0" noProof="0">
              <a:ln>
                <a:noFill/>
              </a:ln>
              <a:solidFill>
                <a:srgbClr val="8CADAE">
                  <a:shade val="75000"/>
                </a:srgbClr>
              </a:solidFill>
              <a:effectLst/>
              <a:uLnTx/>
              <a:uFillTx/>
              <a:latin typeface="Georgia"/>
              <a:ea typeface="+mn-ea"/>
              <a:cs typeface="Times New Roman" panose="02020603050405020304" pitchFamily="18" charset="0"/>
            </a:endParaRPr>
          </a:p>
        </p:txBody>
      </p:sp>
      <p:sp>
        <p:nvSpPr>
          <p:cNvPr id="8" name="מציין מיקום תוכן 7"/>
          <p:cNvSpPr>
            <a:spLocks noGrp="1"/>
          </p:cNvSpPr>
          <p:nvPr>
            <p:ph sz="quarter" idx="1"/>
          </p:nvPr>
        </p:nvSpPr>
        <p:spPr>
          <a:xfrm>
            <a:off x="301752" y="1527048"/>
            <a:ext cx="850392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extLst>
      <p:ext uri="{BB962C8B-B14F-4D97-AF65-F5344CB8AC3E}">
        <p14:creationId xmlns:p14="http://schemas.microsoft.com/office/powerpoint/2010/main" val="87643720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1"/>
      </p:bgRef>
    </p:bg>
    <p:spTree>
      <p:nvGrpSpPr>
        <p:cNvPr id="1" name=""/>
        <p:cNvGrpSpPr/>
        <p:nvPr/>
      </p:nvGrpSpPr>
      <p:grpSpPr>
        <a:xfrm>
          <a:off x="0" y="0"/>
          <a:ext cx="0" cy="0"/>
          <a:chOff x="0" y="0"/>
          <a:chExt cx="0" cy="0"/>
        </a:xfrm>
      </p:grpSpPr>
      <p:sp>
        <p:nvSpPr>
          <p:cNvPr id="17" name="מלבן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מלבן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מלבן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מלבן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מלבן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מציין מיקום טקסט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3" name="מלבן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מלבן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מציין מיקום של כותרת תחתונה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63934944-6A74-4A5C-AE69-C5317C99BD75}" type="datetime8">
              <a:rPr kumimoji="0" lang="he-IL" sz="14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8" name="מחבר ישר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אליפסה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אליפסה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מציין מיקום של מספר שקופית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01E3712D-1111-4E09-B47E-22637097CBDB}" type="slidenum">
              <a:rPr kumimoji="0" lang="he-IL" sz="1600" b="0" i="0" u="none" strike="noStrike" kern="1200" cap="none" spc="0" normalizeH="0" baseline="0" noProof="0" smtClean="0">
                <a:ln>
                  <a:noFill/>
                </a:ln>
                <a:solidFill>
                  <a:srgbClr val="8CADAE">
                    <a:shade val="75000"/>
                  </a:srgbClr>
                </a:solidFill>
                <a:effectLst/>
                <a:uLnTx/>
                <a:uFillTx/>
                <a:latin typeface="Georgia"/>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he-IL" sz="1600" b="0" i="0" u="none" strike="noStrike" kern="1200" cap="none" spc="0" normalizeH="0" baseline="0" noProof="0">
              <a:ln>
                <a:noFill/>
              </a:ln>
              <a:solidFill>
                <a:srgbClr val="8CADAE">
                  <a:shade val="75000"/>
                </a:srgbClr>
              </a:solidFill>
              <a:effectLst/>
              <a:uLnTx/>
              <a:uFillTx/>
              <a:latin typeface="Georgia"/>
              <a:ea typeface="+mn-ea"/>
              <a:cs typeface="Times New Roman" panose="02020603050405020304" pitchFamily="18" charset="0"/>
            </a:endParaRPr>
          </a:p>
        </p:txBody>
      </p:sp>
      <p:sp>
        <p:nvSpPr>
          <p:cNvPr id="2" name="כותרת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he-IL" smtClean="0"/>
              <a:t>לחץ כדי לערוך סגנון כותרת של תבנית בסיס</a:t>
            </a:r>
            <a:endParaRPr kumimoji="0" lang="en-US"/>
          </a:p>
        </p:txBody>
      </p:sp>
    </p:spTree>
    <p:extLst>
      <p:ext uri="{BB962C8B-B14F-4D97-AF65-F5344CB8AC3E}">
        <p14:creationId xmlns:p14="http://schemas.microsoft.com/office/powerpoint/2010/main" val="299475475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שני תכנים">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301752" y="228600"/>
            <a:ext cx="8534400" cy="758952"/>
          </a:xfrm>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a:xfrm>
            <a:off x="5791200" y="6409944"/>
            <a:ext cx="3044952" cy="365760"/>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9C5F984-5384-4EA6-B4C7-A17AC46541F4}" type="datetime8">
              <a:rPr kumimoji="0" lang="he-IL" sz="14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6" name="מציין מיקום של כותרת תחתונה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7" name="מציין מיקום של מספר שקופית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01E3712D-1111-4E09-B47E-22637097CBDB}" type="slidenum">
              <a:rPr kumimoji="0" lang="he-IL" sz="1600" b="0" i="0" u="none" strike="noStrike" kern="1200" cap="none" spc="0" normalizeH="0" baseline="0" noProof="0" smtClean="0">
                <a:ln>
                  <a:noFill/>
                </a:ln>
                <a:solidFill>
                  <a:srgbClr val="8CADAE">
                    <a:shade val="75000"/>
                  </a:srgbClr>
                </a:solidFill>
                <a:effectLst/>
                <a:uLnTx/>
                <a:uFillTx/>
                <a:latin typeface="Georgia"/>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he-IL" sz="1600" b="0" i="0" u="none" strike="noStrike" kern="1200" cap="none" spc="0" normalizeH="0" baseline="0" noProof="0">
              <a:ln>
                <a:noFill/>
              </a:ln>
              <a:solidFill>
                <a:srgbClr val="8CADAE">
                  <a:shade val="75000"/>
                </a:srgbClr>
              </a:solidFill>
              <a:effectLst/>
              <a:uLnTx/>
              <a:uFillTx/>
              <a:latin typeface="Georgia"/>
              <a:ea typeface="+mn-ea"/>
              <a:cs typeface="Times New Roman" panose="02020603050405020304" pitchFamily="18" charset="0"/>
            </a:endParaRPr>
          </a:p>
        </p:txBody>
      </p:sp>
      <p:sp>
        <p:nvSpPr>
          <p:cNvPr id="8" name="מחבר ישר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מציין מיקום תוכן 9"/>
          <p:cNvSpPr>
            <a:spLocks noGrp="1"/>
          </p:cNvSpPr>
          <p:nvPr>
            <p:ph sz="half" idx="1"/>
          </p:nvPr>
        </p:nvSpPr>
        <p:spPr>
          <a:xfrm>
            <a:off x="301752" y="1371600"/>
            <a:ext cx="4038600" cy="4681728"/>
          </a:xfrm>
        </p:spPr>
        <p:txBody>
          <a:bodyPr/>
          <a:lstStyle>
            <a:lvl1pPr>
              <a:defRPr sz="2500"/>
            </a:lvl1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2" name="מציין מיקום תוכן 11"/>
          <p:cNvSpPr>
            <a:spLocks noGrp="1"/>
          </p:cNvSpPr>
          <p:nvPr>
            <p:ph sz="half" idx="2"/>
          </p:nvPr>
        </p:nvSpPr>
        <p:spPr>
          <a:xfrm>
            <a:off x="4800600" y="1371600"/>
            <a:ext cx="4038600" cy="4681728"/>
          </a:xfrm>
        </p:spPr>
        <p:txBody>
          <a:bodyPr/>
          <a:lstStyle>
            <a:lvl1pPr>
              <a:defRPr sz="2500"/>
            </a:lvl1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extLst>
      <p:ext uri="{BB962C8B-B14F-4D97-AF65-F5344CB8AC3E}">
        <p14:creationId xmlns:p14="http://schemas.microsoft.com/office/powerpoint/2010/main" val="380889491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1">
        <a:schemeClr val="bg2"/>
      </p:bgRef>
    </p:bg>
    <p:spTree>
      <p:nvGrpSpPr>
        <p:cNvPr id="1" name=""/>
        <p:cNvGrpSpPr/>
        <p:nvPr/>
      </p:nvGrpSpPr>
      <p:grpSpPr>
        <a:xfrm>
          <a:off x="0" y="0"/>
          <a:ext cx="0" cy="0"/>
          <a:chOff x="0" y="0"/>
          <a:chExt cx="0" cy="0"/>
        </a:xfrm>
      </p:grpSpPr>
      <p:sp>
        <p:nvSpPr>
          <p:cNvPr id="10" name="מחבר ישר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מלבן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מלבן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מלבן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מלבן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מלבן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מלבן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מציין מיקום טקסט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7" name="מציין מיקום של תאריך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2705AAE-BA24-4D56-B12C-C8CF0B2BA49C}" type="datetime8">
              <a:rPr kumimoji="0" lang="he-IL" sz="14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8" name="מציין מיקום של כותרת תחתונה 7"/>
          <p:cNvSpPr>
            <a:spLocks noGrp="1"/>
          </p:cNvSpPr>
          <p:nvPr>
            <p:ph type="ftr" sz="quarter" idx="11"/>
          </p:nvPr>
        </p:nvSpPr>
        <p:spPr>
          <a:xfrm>
            <a:off x="304800" y="6409944"/>
            <a:ext cx="3581400" cy="365760"/>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5" name="מחבר ישר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מלבן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מציין מיקום תוכן 23"/>
          <p:cNvSpPr>
            <a:spLocks noGrp="1"/>
          </p:cNvSpPr>
          <p:nvPr>
            <p:ph sz="quarter" idx="2"/>
          </p:nvPr>
        </p:nvSpPr>
        <p:spPr>
          <a:xfrm>
            <a:off x="301752" y="2471383"/>
            <a:ext cx="4041648" cy="3818404"/>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6" name="מציין מיקום תוכן 25"/>
          <p:cNvSpPr>
            <a:spLocks noGrp="1"/>
          </p:cNvSpPr>
          <p:nvPr>
            <p:ph sz="quarter" idx="4"/>
          </p:nvPr>
        </p:nvSpPr>
        <p:spPr>
          <a:xfrm>
            <a:off x="4800600" y="2471383"/>
            <a:ext cx="4038600" cy="382219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אליפסה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אליפסה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מציין מיקום של מספר שקופית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01E3712D-1111-4E09-B47E-22637097CBDB}" type="slidenum">
              <a:rPr kumimoji="0" lang="he-IL" sz="1600" b="0" i="0" u="none" strike="noStrike" kern="1200" cap="none" spc="0" normalizeH="0" baseline="0" noProof="0" smtClean="0">
                <a:ln>
                  <a:noFill/>
                </a:ln>
                <a:solidFill>
                  <a:srgbClr val="8CADAE">
                    <a:shade val="75000"/>
                  </a:srgbClr>
                </a:solidFill>
                <a:effectLst/>
                <a:uLnTx/>
                <a:uFillTx/>
                <a:latin typeface="Georgia"/>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he-IL" sz="1600" b="0" i="0" u="none" strike="noStrike" kern="1200" cap="none" spc="0" normalizeH="0" baseline="0" noProof="0">
              <a:ln>
                <a:noFill/>
              </a:ln>
              <a:solidFill>
                <a:srgbClr val="8CADAE">
                  <a:shade val="75000"/>
                </a:srgbClr>
              </a:solidFill>
              <a:effectLst/>
              <a:uLnTx/>
              <a:uFillTx/>
              <a:latin typeface="Georgia"/>
              <a:ea typeface="+mn-ea"/>
              <a:cs typeface="Times New Roman" panose="02020603050405020304" pitchFamily="18" charset="0"/>
            </a:endParaRPr>
          </a:p>
        </p:txBody>
      </p:sp>
      <p:sp>
        <p:nvSpPr>
          <p:cNvPr id="23" name="כותרת 22"/>
          <p:cNvSpPr>
            <a:spLocks noGrp="1"/>
          </p:cNvSpPr>
          <p:nvPr>
            <p:ph type="title"/>
          </p:nvPr>
        </p:nvSpPr>
        <p:spPr/>
        <p:txBody>
          <a:bodyPr rtlCol="0" anchor="b" anchorCtr="0"/>
          <a:lstStyle/>
          <a:p>
            <a:r>
              <a:rPr kumimoji="0" lang="he-IL" smtClean="0"/>
              <a:t>לחץ כדי לערוך סגנון כותרת של תבנית בסיס</a:t>
            </a:r>
            <a:endParaRPr kumimoji="0" lang="en-US"/>
          </a:p>
        </p:txBody>
      </p:sp>
    </p:spTree>
    <p:extLst>
      <p:ext uri="{BB962C8B-B14F-4D97-AF65-F5344CB8AC3E}">
        <p14:creationId xmlns:p14="http://schemas.microsoft.com/office/powerpoint/2010/main" val="251527661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Pr>
        <a:solidFill>
          <a:schemeClr val="bg2"/>
        </a:solidFill>
        <a:effectLst/>
      </p:bgPr>
    </p:bg>
    <p:spTree>
      <p:nvGrpSpPr>
        <p:cNvPr id="1" name=""/>
        <p:cNvGrpSpPr/>
        <p:nvPr/>
      </p:nvGrpSpPr>
      <p:grpSpPr>
        <a:xfrm>
          <a:off x="0" y="0"/>
          <a:ext cx="0" cy="0"/>
          <a:chOff x="0" y="0"/>
          <a:chExt cx="0" cy="0"/>
        </a:xfrm>
      </p:grpSpPr>
      <p:sp>
        <p:nvSpPr>
          <p:cNvPr id="7" name="מחבר ישר 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מלבן 19"/>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9" name="מלבן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0" name="מלבן 2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1" name="מלבן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2" name="מלבן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מלבן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4" name="מחבר ישר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5" name="מלבן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6" name="אליפסה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7" name="אליפסה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מציין מיקום טקסט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24" name="מציין מיקום תוכן 23"/>
          <p:cNvSpPr>
            <a:spLocks noGrp="1"/>
          </p:cNvSpPr>
          <p:nvPr>
            <p:ph sz="quarter" idx="2"/>
          </p:nvPr>
        </p:nvSpPr>
        <p:spPr>
          <a:xfrm>
            <a:off x="301752" y="2471383"/>
            <a:ext cx="4041648" cy="381840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6" name="מציין מיקום תוכן 25"/>
          <p:cNvSpPr>
            <a:spLocks noGrp="1"/>
          </p:cNvSpPr>
          <p:nvPr>
            <p:ph sz="quarter" idx="4"/>
          </p:nvPr>
        </p:nvSpPr>
        <p:spPr>
          <a:xfrm>
            <a:off x="4800600" y="2471383"/>
            <a:ext cx="4038600" cy="382219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3" name="כותרת 22"/>
          <p:cNvSpPr>
            <a:spLocks noGrp="1"/>
          </p:cNvSpPr>
          <p:nvPr>
            <p:ph type="title"/>
          </p:nvPr>
        </p:nvSpPr>
        <p:spPr/>
        <p:txBody>
          <a:bodyPr rtlCol="0"/>
          <a:lstStyle/>
          <a:p>
            <a:r>
              <a:rPr lang="he-IL" smtClean="0"/>
              <a:t>לחץ כדי לערוך סגנון כותרת של תבנית בסיס</a:t>
            </a:r>
            <a:endParaRPr lang="en-US"/>
          </a:p>
        </p:txBody>
      </p:sp>
      <p:sp>
        <p:nvSpPr>
          <p:cNvPr id="18" name="מציין מיקום של תאריך 6"/>
          <p:cNvSpPr>
            <a:spLocks noGrp="1"/>
          </p:cNvSpPr>
          <p:nvPr>
            <p:ph type="dt" sz="half" idx="10"/>
          </p:nvPr>
        </p:nvSpPr>
        <p:spPr/>
        <p:txBody>
          <a:bodyPr/>
          <a:lstStyle>
            <a:lvl1pPr>
              <a:defRPr/>
            </a:lvl1pPr>
          </a:lstStyle>
          <a:p>
            <a:pPr>
              <a:defRPr/>
            </a:pPr>
            <a:fld id="{72B569FA-0B21-4942-8A8F-9182E982984F}" type="datetime8">
              <a:rPr lang="he-IL"/>
              <a:pPr>
                <a:defRPr/>
              </a:pPr>
              <a:t>24 ינואר 20</a:t>
            </a:fld>
            <a:endParaRPr lang="he-IL"/>
          </a:p>
        </p:txBody>
      </p:sp>
      <p:sp>
        <p:nvSpPr>
          <p:cNvPr id="19" name="מציין מיקום של כותרת תחתונה 7"/>
          <p:cNvSpPr>
            <a:spLocks noGrp="1"/>
          </p:cNvSpPr>
          <p:nvPr>
            <p:ph type="ftr" sz="quarter" idx="11"/>
          </p:nvPr>
        </p:nvSpPr>
        <p:spPr>
          <a:xfrm>
            <a:off x="304800" y="6410325"/>
            <a:ext cx="3581400" cy="365125"/>
          </a:xfrm>
        </p:spPr>
        <p:txBody>
          <a:bodyPr/>
          <a:lstStyle>
            <a:lvl1pPr>
              <a:defRPr/>
            </a:lvl1pPr>
          </a:lstStyle>
          <a:p>
            <a:pPr>
              <a:defRPr/>
            </a:pPr>
            <a:r>
              <a:rPr lang="he-IL"/>
              <a:t>דורית ארם</a:t>
            </a:r>
          </a:p>
        </p:txBody>
      </p:sp>
      <p:sp>
        <p:nvSpPr>
          <p:cNvPr id="20" name="מציין מיקום של מספר שקופית 8"/>
          <p:cNvSpPr>
            <a:spLocks noGrp="1"/>
          </p:cNvSpPr>
          <p:nvPr>
            <p:ph type="sldNum" sz="quarter" idx="12"/>
          </p:nvPr>
        </p:nvSpPr>
        <p:spPr>
          <a:xfrm>
            <a:off x="4343400" y="1042988"/>
            <a:ext cx="457200" cy="441325"/>
          </a:xfrm>
        </p:spPr>
        <p:txBody>
          <a:bodyPr/>
          <a:lstStyle>
            <a:lvl1pPr>
              <a:defRPr/>
            </a:lvl1pPr>
          </a:lstStyle>
          <a:p>
            <a:pPr>
              <a:defRPr/>
            </a:pPr>
            <a:fld id="{F406AB02-6812-483F-A07A-DEEC8AE6E5AF}" type="slidenum">
              <a:rPr lang="he-IL" altLang="en-US"/>
              <a:pPr>
                <a:defRPr/>
              </a:pPr>
              <a:t>‹#›</a:t>
            </a:fld>
            <a:endParaRPr lang="he-IL" altLang="en-US"/>
          </a:p>
        </p:txBody>
      </p:sp>
    </p:spTree>
    <p:extLst>
      <p:ext uri="{BB962C8B-B14F-4D97-AF65-F5344CB8AC3E}">
        <p14:creationId xmlns:p14="http://schemas.microsoft.com/office/powerpoint/2010/main" val="402635563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78F40AA-E5FA-413C-B523-BF7D8DC2FD2C}" type="datetime8">
              <a:rPr kumimoji="0" lang="he-IL" sz="14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4" name="מציין מיקום של כותרת תחתונה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5" name="מציין מיקום של מספר שקופית 4"/>
          <p:cNvSpPr>
            <a:spLocks noGrp="1"/>
          </p:cNvSpPr>
          <p:nvPr>
            <p:ph type="sldNum" sz="quarter" idx="12"/>
          </p:nvPr>
        </p:nvSpPr>
        <p:spPr>
          <a:xfrm>
            <a:off x="4343400" y="1036020"/>
            <a:ext cx="457200" cy="441325"/>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01E3712D-1111-4E09-B47E-22637097CBDB}" type="slidenum">
              <a:rPr kumimoji="0" lang="he-IL" sz="1600" b="0" i="0" u="none" strike="noStrike" kern="1200" cap="none" spc="0" normalizeH="0" baseline="0" noProof="0" smtClean="0">
                <a:ln>
                  <a:noFill/>
                </a:ln>
                <a:solidFill>
                  <a:srgbClr val="8CADAE">
                    <a:shade val="75000"/>
                  </a:srgbClr>
                </a:solidFill>
                <a:effectLst/>
                <a:uLnTx/>
                <a:uFillTx/>
                <a:latin typeface="Georgia"/>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he-IL" sz="1600" b="0" i="0" u="none" strike="noStrike" kern="1200" cap="none" spc="0" normalizeH="0" baseline="0" noProof="0">
              <a:ln>
                <a:noFill/>
              </a:ln>
              <a:solidFill>
                <a:srgbClr val="8CADAE">
                  <a:shade val="75000"/>
                </a:srgbClr>
              </a:solidFill>
              <a:effectLst/>
              <a:uLnTx/>
              <a:uFillTx/>
              <a:latin typeface="Georgia"/>
              <a:ea typeface="+mn-ea"/>
              <a:cs typeface="Times New Roman" panose="02020603050405020304" pitchFamily="18" charset="0"/>
            </a:endParaRPr>
          </a:p>
        </p:txBody>
      </p:sp>
    </p:spTree>
    <p:extLst>
      <p:ext uri="{BB962C8B-B14F-4D97-AF65-F5344CB8AC3E}">
        <p14:creationId xmlns:p14="http://schemas.microsoft.com/office/powerpoint/2010/main" val="2501803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7" name="מלבן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מלבן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מלבן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מלבן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מלבן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מלבן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מציין מיקום של תאריך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9A51213-DD10-47E7-ABAC-B261862D0EAB}" type="datetime8">
              <a:rPr kumimoji="0" lang="he-IL" sz="14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3" name="מציין מיקום של כותרת תחתונה 2"/>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4" name="מציין מיקום של מספר שקופית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01E3712D-1111-4E09-B47E-22637097CBDB}" type="slidenum">
              <a:rPr kumimoji="0" lang="he-IL" sz="16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he-IL" sz="16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Tree>
    <p:extLst>
      <p:ext uri="{BB962C8B-B14F-4D97-AF65-F5344CB8AC3E}">
        <p14:creationId xmlns:p14="http://schemas.microsoft.com/office/powerpoint/2010/main" val="2292949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1"/>
      </p:bgRef>
    </p:bg>
    <p:spTree>
      <p:nvGrpSpPr>
        <p:cNvPr id="1" name=""/>
        <p:cNvGrpSpPr/>
        <p:nvPr/>
      </p:nvGrpSpPr>
      <p:grpSpPr>
        <a:xfrm>
          <a:off x="0" y="0"/>
          <a:ext cx="0" cy="0"/>
          <a:chOff x="0" y="0"/>
          <a:chExt cx="0" cy="0"/>
        </a:xfrm>
      </p:grpSpPr>
      <p:sp>
        <p:nvSpPr>
          <p:cNvPr id="19" name="מלבן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מלבן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מלבן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מלבן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מלבן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כותרת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8" name="מלבן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מחבר ישר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מציין מיקום תוכן 19"/>
          <p:cNvSpPr>
            <a:spLocks noGrp="1"/>
          </p:cNvSpPr>
          <p:nvPr>
            <p:ph sz="quarter" idx="1"/>
          </p:nvPr>
        </p:nvSpPr>
        <p:spPr>
          <a:xfrm>
            <a:off x="3124200" y="685800"/>
            <a:ext cx="5638800" cy="5410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אליפסה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אליפסה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מציין מיקום של מספר שקופית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01E3712D-1111-4E09-B47E-22637097CBDB}" type="slidenum">
              <a:rPr kumimoji="0" lang="he-IL" sz="1600" b="0" i="0" u="none" strike="noStrike" kern="1200" cap="none" spc="0" normalizeH="0" baseline="0" noProof="0" smtClean="0">
                <a:ln>
                  <a:noFill/>
                </a:ln>
                <a:solidFill>
                  <a:srgbClr val="8CADAE">
                    <a:shade val="75000"/>
                  </a:srgbClr>
                </a:solidFill>
                <a:effectLst/>
                <a:uLnTx/>
                <a:uFillTx/>
                <a:latin typeface="Georgia"/>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he-IL" sz="1600" b="0" i="0" u="none" strike="noStrike" kern="1200" cap="none" spc="0" normalizeH="0" baseline="0" noProof="0">
              <a:ln>
                <a:noFill/>
              </a:ln>
              <a:solidFill>
                <a:srgbClr val="8CADAE">
                  <a:shade val="75000"/>
                </a:srgbClr>
              </a:solidFill>
              <a:effectLst/>
              <a:uLnTx/>
              <a:uFillTx/>
              <a:latin typeface="Georgia"/>
              <a:ea typeface="+mn-ea"/>
              <a:cs typeface="Times New Roman" panose="02020603050405020304" pitchFamily="18" charset="0"/>
            </a:endParaRPr>
          </a:p>
        </p:txBody>
      </p:sp>
      <p:sp>
        <p:nvSpPr>
          <p:cNvPr id="21" name="מלבן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89FBB61-B044-45CD-A046-BA8D34E09A07}" type="datetime8">
              <a:rPr kumimoji="0" lang="he-IL" sz="14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6" name="מציין מיקום של כותרת תחתונה 5"/>
          <p:cNvSpPr>
            <a:spLocks noGrp="1"/>
          </p:cNvSpPr>
          <p:nvPr>
            <p:ph type="ftr" sz="quarter" idx="11"/>
          </p:nvPr>
        </p:nvSpPr>
        <p:spPr>
          <a:xfrm>
            <a:off x="301752" y="6410848"/>
            <a:ext cx="3383280" cy="365760"/>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Tree>
    <p:extLst>
      <p:ext uri="{BB962C8B-B14F-4D97-AF65-F5344CB8AC3E}">
        <p14:creationId xmlns:p14="http://schemas.microsoft.com/office/powerpoint/2010/main" val="132087305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1" name="מחבר ישר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מלבן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מלבן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מלבן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מלבן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מלבן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מלבן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אליפסה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אליפסה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מציין מיקום של מספר שקופית 6"/>
          <p:cNvSpPr>
            <a:spLocks noGrp="1"/>
          </p:cNvSpPr>
          <p:nvPr>
            <p:ph type="sldNum" sz="quarter" idx="12"/>
          </p:nvPr>
        </p:nvSpPr>
        <p:spPr>
          <a:xfrm>
            <a:off x="1371600" y="312738"/>
            <a:ext cx="457200" cy="441325"/>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01E3712D-1111-4E09-B47E-22637097CBDB}" type="slidenum">
              <a:rPr kumimoji="0" lang="he-IL" sz="1600" b="0" i="0" u="none" strike="noStrike" kern="1200" cap="none" spc="0" normalizeH="0" baseline="0" noProof="0" smtClean="0">
                <a:ln>
                  <a:noFill/>
                </a:ln>
                <a:solidFill>
                  <a:srgbClr val="8CADAE">
                    <a:shade val="75000"/>
                  </a:srgbClr>
                </a:solidFill>
                <a:effectLst/>
                <a:uLnTx/>
                <a:uFillTx/>
                <a:latin typeface="Georgia"/>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he-IL" sz="1600" b="0" i="0" u="none" strike="noStrike" kern="1200" cap="none" spc="0" normalizeH="0" baseline="0" noProof="0">
              <a:ln>
                <a:noFill/>
              </a:ln>
              <a:solidFill>
                <a:srgbClr val="8CADAE">
                  <a:shade val="75000"/>
                </a:srgbClr>
              </a:solidFill>
              <a:effectLst/>
              <a:uLnTx/>
              <a:uFillTx/>
              <a:latin typeface="Georgia"/>
              <a:ea typeface="+mn-ea"/>
              <a:cs typeface="Times New Roman" panose="02020603050405020304" pitchFamily="18" charset="0"/>
            </a:endParaRPr>
          </a:p>
        </p:txBody>
      </p:sp>
      <p:sp>
        <p:nvSpPr>
          <p:cNvPr id="2" name="כותרת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3000375" y="609600"/>
            <a:ext cx="5867400" cy="4267200"/>
          </a:xfrm>
        </p:spPr>
        <p:txBody>
          <a:bodyPr/>
          <a:lstStyle>
            <a:lvl1pPr marL="0" indent="0">
              <a:buNone/>
              <a:defRPr sz="3200"/>
            </a:lvl1pPr>
          </a:lstStyle>
          <a:p>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22" name="מלבן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מציין מיקום של תאריך 4"/>
          <p:cNvSpPr>
            <a:spLocks noGrp="1"/>
          </p:cNvSpPr>
          <p:nvPr>
            <p:ph type="dt" sz="half" idx="10"/>
          </p:nvPr>
        </p:nvSpPr>
        <p:spPr>
          <a:xfrm>
            <a:off x="5788152" y="6404984"/>
            <a:ext cx="3044952" cy="365760"/>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6F9CB30C-72E0-4294-A30B-D5629230A24B}" type="datetime8">
              <a:rPr kumimoji="0" lang="he-IL" sz="14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6" name="מציין מיקום של כותרת תחתונה 5"/>
          <p:cNvSpPr>
            <a:spLocks noGrp="1"/>
          </p:cNvSpPr>
          <p:nvPr>
            <p:ph type="ftr" sz="quarter" idx="11"/>
          </p:nvPr>
        </p:nvSpPr>
        <p:spPr>
          <a:xfrm>
            <a:off x="301752" y="6410848"/>
            <a:ext cx="3584448" cy="365760"/>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Tree>
    <p:extLst>
      <p:ext uri="{BB962C8B-B14F-4D97-AF65-F5344CB8AC3E}">
        <p14:creationId xmlns:p14="http://schemas.microsoft.com/office/powerpoint/2010/main" val="327012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2396485-F64D-4F1B-AA14-AAFC8A22AC3F}" type="datetime8">
              <a:rPr kumimoji="0" lang="he-IL" sz="14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5" name="מציין מיקום של כותרת תחתונה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6" name="מציין מיקום של מספר שקופית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01E3712D-1111-4E09-B47E-22637097CBDB}" type="slidenum">
              <a:rPr kumimoji="0" lang="he-IL" sz="1600" b="0" i="0" u="none" strike="noStrike" kern="1200" cap="none" spc="0" normalizeH="0" baseline="0" noProof="0" smtClean="0">
                <a:ln>
                  <a:noFill/>
                </a:ln>
                <a:solidFill>
                  <a:srgbClr val="8CADAE">
                    <a:shade val="75000"/>
                  </a:srgbClr>
                </a:solidFill>
                <a:effectLst/>
                <a:uLnTx/>
                <a:uFillTx/>
                <a:latin typeface="Georgia"/>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he-IL" sz="1600" b="0" i="0" u="none" strike="noStrike" kern="1200" cap="none" spc="0" normalizeH="0" baseline="0" noProof="0">
              <a:ln>
                <a:noFill/>
              </a:ln>
              <a:solidFill>
                <a:srgbClr val="8CADAE">
                  <a:shade val="75000"/>
                </a:srgbClr>
              </a:solidFill>
              <a:effectLst/>
              <a:uLnTx/>
              <a:uFillTx/>
              <a:latin typeface="Georgia"/>
              <a:ea typeface="+mn-ea"/>
              <a:cs typeface="Times New Roman" panose="02020603050405020304" pitchFamily="18" charset="0"/>
            </a:endParaRPr>
          </a:p>
        </p:txBody>
      </p:sp>
    </p:spTree>
    <p:extLst>
      <p:ext uri="{BB962C8B-B14F-4D97-AF65-F5344CB8AC3E}">
        <p14:creationId xmlns:p14="http://schemas.microsoft.com/office/powerpoint/2010/main" val="1064028370"/>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Ref idx="1001">
        <a:schemeClr val="bg2"/>
      </p:bgRef>
    </p:bg>
    <p:spTree>
      <p:nvGrpSpPr>
        <p:cNvPr id="1" name=""/>
        <p:cNvGrpSpPr/>
        <p:nvPr/>
      </p:nvGrpSpPr>
      <p:grpSpPr>
        <a:xfrm>
          <a:off x="0" y="0"/>
          <a:ext cx="0" cy="0"/>
          <a:chOff x="0" y="0"/>
          <a:chExt cx="0" cy="0"/>
        </a:xfrm>
      </p:grpSpPr>
      <p:sp>
        <p:nvSpPr>
          <p:cNvPr id="7" name="מלבן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מלבן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מלבן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מלבן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מלבן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מלבן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מחבר ישר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אליפסה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אליפסה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מציין מיקום של מספר שקופית 5"/>
          <p:cNvSpPr>
            <a:spLocks noGrp="1"/>
          </p:cNvSpPr>
          <p:nvPr>
            <p:ph type="sldNum" sz="quarter" idx="12"/>
          </p:nvPr>
        </p:nvSpPr>
        <p:spPr>
          <a:xfrm>
            <a:off x="6915912" y="3009901"/>
            <a:ext cx="457200" cy="441325"/>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01E3712D-1111-4E09-B47E-22637097CBDB}" type="slidenum">
              <a:rPr kumimoji="0" lang="he-IL" sz="1600" b="0" i="0" u="none" strike="noStrike" kern="1200" cap="none" spc="0" normalizeH="0" baseline="0" noProof="0" smtClean="0">
                <a:ln>
                  <a:noFill/>
                </a:ln>
                <a:solidFill>
                  <a:srgbClr val="8CADAE">
                    <a:shade val="75000"/>
                  </a:srgbClr>
                </a:solidFill>
                <a:effectLst/>
                <a:uLnTx/>
                <a:uFillTx/>
                <a:latin typeface="Georgia"/>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he-IL" sz="1600" b="0" i="0" u="none" strike="noStrike" kern="1200" cap="none" spc="0" normalizeH="0" baseline="0" noProof="0">
              <a:ln>
                <a:noFill/>
              </a:ln>
              <a:solidFill>
                <a:srgbClr val="8CADAE">
                  <a:shade val="75000"/>
                </a:srgbClr>
              </a:solidFill>
              <a:effectLst/>
              <a:uLnTx/>
              <a:uFillTx/>
              <a:latin typeface="Georgia"/>
              <a:ea typeface="+mn-ea"/>
              <a:cs typeface="Times New Roman" panose="02020603050405020304" pitchFamily="18" charset="0"/>
            </a:endParaRPr>
          </a:p>
        </p:txBody>
      </p:sp>
      <p:sp>
        <p:nvSpPr>
          <p:cNvPr id="3" name="מציין מיקום של טקסט אנכי 2"/>
          <p:cNvSpPr>
            <a:spLocks noGrp="1"/>
          </p:cNvSpPr>
          <p:nvPr>
            <p:ph type="body" orient="vert" idx="1"/>
          </p:nvPr>
        </p:nvSpPr>
        <p:spPr>
          <a:xfrm>
            <a:off x="304800" y="304800"/>
            <a:ext cx="6553200" cy="5821366"/>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F380339-38B1-4DF4-821A-B8751440445E}" type="datetime8">
              <a:rPr kumimoji="0" lang="he-IL" sz="14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5" name="מציין מיקום של כותרת תחתונה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2" name="כותרת אנכית 1"/>
          <p:cNvSpPr>
            <a:spLocks noGrp="1"/>
          </p:cNvSpPr>
          <p:nvPr>
            <p:ph type="title" orient="vert"/>
          </p:nvPr>
        </p:nvSpPr>
        <p:spPr>
          <a:xfrm>
            <a:off x="7391400" y="304801"/>
            <a:ext cx="1447800" cy="5851525"/>
          </a:xfrm>
        </p:spPr>
        <p:txBody>
          <a:bodyPr vert="eaVert"/>
          <a:lstStyle/>
          <a:p>
            <a:r>
              <a:rPr kumimoji="0" lang="he-IL" smtClean="0"/>
              <a:t>לחץ כדי לערוך סגנון כותרת של תבנית בסיס</a:t>
            </a:r>
            <a:endParaRPr kumimoji="0" lang="en-US"/>
          </a:p>
        </p:txBody>
      </p:sp>
    </p:spTree>
    <p:extLst>
      <p:ext uri="{BB962C8B-B14F-4D97-AF65-F5344CB8AC3E}">
        <p14:creationId xmlns:p14="http://schemas.microsoft.com/office/powerpoint/2010/main" val="60250426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2"/>
        </a:solidFill>
        <a:effectLst/>
      </p:bgPr>
    </p:bg>
    <p:spTree>
      <p:nvGrpSpPr>
        <p:cNvPr id="1" name=""/>
        <p:cNvGrpSpPr/>
        <p:nvPr/>
      </p:nvGrpSpPr>
      <p:grpSpPr>
        <a:xfrm>
          <a:off x="0" y="0"/>
          <a:ext cx="0" cy="0"/>
          <a:chOff x="0" y="0"/>
          <a:chExt cx="0" cy="0"/>
        </a:xfrm>
      </p:grpSpPr>
      <p:sp>
        <p:nvSpPr>
          <p:cNvPr id="4" name="מלבן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5" name="מלבן 18"/>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6" name="מלבן 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7" name="מלבן 15"/>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10" name="מלבן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מחבר ישר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מלבן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אליפסה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אליפסה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כותרת משנה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e-IL" smtClean="0"/>
              <a:t>לחץ כדי לערוך סגנון כותרת משנה של תבנית בסיס</a:t>
            </a:r>
            <a:endParaRPr lang="en-US"/>
          </a:p>
        </p:txBody>
      </p:sp>
      <p:sp>
        <p:nvSpPr>
          <p:cNvPr id="8" name="כותרת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he-IL" smtClean="0"/>
              <a:t>לחץ כדי לערוך סגנון כותרת של תבנית בסיס</a:t>
            </a:r>
            <a:endParaRPr lang="en-US"/>
          </a:p>
        </p:txBody>
      </p:sp>
      <p:sp>
        <p:nvSpPr>
          <p:cNvPr id="15" name="מציין מיקום של תאריך 27"/>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D2AD62DE-6F88-422E-BB66-3B7F5B9748F5}"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6" name="מציין מיקום של כותרת תחתונה 16"/>
          <p:cNvSpPr>
            <a:spLocks noGrp="1"/>
          </p:cNvSpPr>
          <p:nvPr>
            <p:ph type="ftr" sz="quarter" idx="11"/>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17" name="מציין מיקום של מספר שקופית 28"/>
          <p:cNvSpPr>
            <a:spLocks noGrp="1"/>
          </p:cNvSpPr>
          <p:nvPr>
            <p:ph type="sldNum" sz="quarter" idx="12"/>
          </p:nvPr>
        </p:nvSpPr>
        <p:spPr>
          <a:xfrm>
            <a:off x="4343400" y="2198688"/>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FF1E13B0-FBEC-4F8F-9027-B1C6E47D8EE8}" type="slidenum">
              <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96362993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כותרת ותוכן">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solidFill>
                  <a:schemeClr val="accent3">
                    <a:shade val="75000"/>
                  </a:schemeClr>
                </a:solidFill>
              </a:defRPr>
            </a:lvl1pPr>
          </a:lstStyle>
          <a:p>
            <a:r>
              <a:rPr lang="he-IL" smtClean="0"/>
              <a:t>לחץ כדי לערוך סגנון כותרת של תבנית בסיס</a:t>
            </a:r>
            <a:endParaRPr lang="en-US"/>
          </a:p>
        </p:txBody>
      </p:sp>
      <p:sp>
        <p:nvSpPr>
          <p:cNvPr id="8" name="מציין מיקום תוכן 7"/>
          <p:cNvSpPr>
            <a:spLocks noGrp="1"/>
          </p:cNvSpPr>
          <p:nvPr>
            <p:ph sz="quarter" idx="1"/>
          </p:nvPr>
        </p:nvSpPr>
        <p:spPr>
          <a:xfrm>
            <a:off x="301752" y="1527048"/>
            <a:ext cx="8503920" cy="45720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7A8ABE21-08FD-4CC4-AADC-F0B9331C03FF}"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5" name="מציין מיקום של כותרת תחתונה 4"/>
          <p:cNvSpPr>
            <a:spLocks noGrp="1"/>
          </p:cNvSpPr>
          <p:nvPr>
            <p:ph type="ftr" sz="quarter" idx="11"/>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6" name="מציין מיקום של מספר שקופית 5"/>
          <p:cNvSpPr>
            <a:spLocks noGrp="1"/>
          </p:cNvSpPr>
          <p:nvPr>
            <p:ph type="sldNum" sz="quarter" idx="12"/>
          </p:nvPr>
        </p:nvSpPr>
        <p:spPr>
          <a:xfrm>
            <a:off x="4362450" y="1027113"/>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87D76107-6F90-47CB-B5FC-DDCEEFB86299}" type="slidenum">
              <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91895907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4" name="מלבן 1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5" name="מלבן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6" name="מלבן 1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7" name="מלבן 17"/>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8" name="מלבן 18"/>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9" name="מלבן 11"/>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10" name="מלבן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מלבן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מחבר ישר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אליפסה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אליפסה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מציין מיקום טקסט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e-IL" smtClean="0"/>
              <a:t>לחץ כדי לערוך סגנונות טקסט של תבנית בסיס</a:t>
            </a:r>
          </a:p>
        </p:txBody>
      </p:sp>
      <p:sp>
        <p:nvSpPr>
          <p:cNvPr id="2" name="כותרת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he-IL" smtClean="0"/>
              <a:t>לחץ כדי לערוך סגנון כותרת של תבנית בסיס</a:t>
            </a:r>
            <a:endParaRPr lang="en-US"/>
          </a:p>
        </p:txBody>
      </p:sp>
      <p:sp>
        <p:nvSpPr>
          <p:cNvPr id="15" name="מציין מיקום של כותרת תחתונה 4"/>
          <p:cNvSpPr>
            <a:spLocks noGrp="1"/>
          </p:cNvSpPr>
          <p:nvPr>
            <p:ph type="ftr" sz="quarter" idx="10"/>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16" name="מציין מיקום של תאריך 3"/>
          <p:cNvSpPr>
            <a:spLocks noGrp="1"/>
          </p:cNvSpPr>
          <p:nvPr>
            <p:ph type="dt" sz="half" idx="11"/>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047502AF-D719-4C49-A0C4-F85088D3A865}"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7" name="מציין מיקום של מספר שקופית 5"/>
          <p:cNvSpPr>
            <a:spLocks noGrp="1"/>
          </p:cNvSpPr>
          <p:nvPr>
            <p:ph type="sldNum" sz="quarter" idx="12"/>
          </p:nvPr>
        </p:nvSpPr>
        <p:spPr>
          <a:xfrm>
            <a:off x="4343400" y="2198688"/>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BA024CE3-DAE3-458F-ABAB-4A1A3AA93520}" type="slidenum">
              <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3160383426"/>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שני תכנים">
    <p:bg>
      <p:bgPr>
        <a:solidFill>
          <a:schemeClr val="bg2"/>
        </a:solidFill>
        <a:effectLst/>
      </p:bgPr>
    </p:bg>
    <p:spTree>
      <p:nvGrpSpPr>
        <p:cNvPr id="1" name=""/>
        <p:cNvGrpSpPr/>
        <p:nvPr/>
      </p:nvGrpSpPr>
      <p:grpSpPr>
        <a:xfrm>
          <a:off x="0" y="0"/>
          <a:ext cx="0" cy="0"/>
          <a:chOff x="0" y="0"/>
          <a:chExt cx="0" cy="0"/>
        </a:xfrm>
      </p:grpSpPr>
      <p:sp>
        <p:nvSpPr>
          <p:cNvPr id="5" name="מחבר ישר 7"/>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כותרת 1"/>
          <p:cNvSpPr>
            <a:spLocks noGrp="1"/>
          </p:cNvSpPr>
          <p:nvPr>
            <p:ph type="title"/>
          </p:nvPr>
        </p:nvSpPr>
        <p:spPr>
          <a:xfrm>
            <a:off x="301752" y="228600"/>
            <a:ext cx="8534400" cy="758952"/>
          </a:xfrm>
        </p:spPr>
        <p:txBody>
          <a:bodyPr/>
          <a:lstStyle/>
          <a:p>
            <a:r>
              <a:rPr lang="he-IL" smtClean="0"/>
              <a:t>לחץ כדי לערוך סגנון כותרת של תבנית בסיס</a:t>
            </a:r>
            <a:endParaRPr lang="en-US"/>
          </a:p>
        </p:txBody>
      </p:sp>
      <p:sp>
        <p:nvSpPr>
          <p:cNvPr id="10" name="מציין מיקום תוכן 9"/>
          <p:cNvSpPr>
            <a:spLocks noGrp="1"/>
          </p:cNvSpPr>
          <p:nvPr>
            <p:ph sz="half" idx="1"/>
          </p:nvPr>
        </p:nvSpPr>
        <p:spPr>
          <a:xfrm>
            <a:off x="301752" y="1371600"/>
            <a:ext cx="4038600" cy="4681728"/>
          </a:xfrm>
        </p:spPr>
        <p:txBody>
          <a:bodyPr/>
          <a:lstStyle>
            <a:lvl1pPr>
              <a:defRPr sz="2500"/>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2" name="מציין מיקום תוכן 11"/>
          <p:cNvSpPr>
            <a:spLocks noGrp="1"/>
          </p:cNvSpPr>
          <p:nvPr>
            <p:ph sz="half" idx="2"/>
          </p:nvPr>
        </p:nvSpPr>
        <p:spPr>
          <a:xfrm>
            <a:off x="4800600" y="1371600"/>
            <a:ext cx="4038600" cy="4681728"/>
          </a:xfrm>
        </p:spPr>
        <p:txBody>
          <a:bodyPr/>
          <a:lstStyle>
            <a:lvl1pPr>
              <a:defRPr sz="2500"/>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תאריך 4"/>
          <p:cNvSpPr>
            <a:spLocks noGrp="1"/>
          </p:cNvSpPr>
          <p:nvPr>
            <p:ph type="dt" sz="half" idx="10"/>
          </p:nvPr>
        </p:nvSpPr>
        <p:spPr>
          <a:xfrm>
            <a:off x="5791200" y="6410325"/>
            <a:ext cx="3044825" cy="365125"/>
          </a:xfrm>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EBF8FE9B-F51D-417D-A36B-64BC7D0D182F}"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7" name="מציין מיקום של כותרת תחתונה 5"/>
          <p:cNvSpPr>
            <a:spLocks noGrp="1"/>
          </p:cNvSpPr>
          <p:nvPr>
            <p:ph type="ftr" sz="quarter" idx="11"/>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8" name="מציין מיקום של מספר שקופית 6"/>
          <p:cNvSpPr>
            <a:spLocks noGrp="1"/>
          </p:cNvSpPr>
          <p:nvPr>
            <p:ph type="sldNum" sz="quarter" idx="12"/>
          </p:nvPr>
        </p:nvSpPr>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D1C0213D-66CC-488E-B3FC-8C6758C4458F}" type="slidenum">
              <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30273558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lvl1pPr>
              <a:defRPr/>
            </a:lvl1pPr>
          </a:lstStyle>
          <a:p>
            <a:pPr>
              <a:defRPr/>
            </a:pPr>
            <a:fld id="{00C8828E-EC08-4ADE-BFDF-3E3423614676}" type="datetime8">
              <a:rPr lang="he-IL"/>
              <a:pPr>
                <a:defRPr/>
              </a:pPr>
              <a:t>24 ינואר 20</a:t>
            </a:fld>
            <a:endParaRPr lang="he-IL"/>
          </a:p>
        </p:txBody>
      </p:sp>
      <p:sp>
        <p:nvSpPr>
          <p:cNvPr id="4" name="מציין מיקום של כותרת תחתונה 3"/>
          <p:cNvSpPr>
            <a:spLocks noGrp="1"/>
          </p:cNvSpPr>
          <p:nvPr>
            <p:ph type="ftr" sz="quarter" idx="11"/>
          </p:nvPr>
        </p:nvSpPr>
        <p:spPr/>
        <p:txBody>
          <a:bodyPr/>
          <a:lstStyle>
            <a:lvl1pPr>
              <a:defRPr/>
            </a:lvl1pPr>
          </a:lstStyle>
          <a:p>
            <a:pPr>
              <a:defRPr/>
            </a:pPr>
            <a:r>
              <a:rPr lang="he-IL"/>
              <a:t>דורית ארם</a:t>
            </a:r>
          </a:p>
        </p:txBody>
      </p:sp>
      <p:sp>
        <p:nvSpPr>
          <p:cNvPr id="5" name="מציין מיקום של מספר שקופית 4"/>
          <p:cNvSpPr>
            <a:spLocks noGrp="1"/>
          </p:cNvSpPr>
          <p:nvPr>
            <p:ph type="sldNum" sz="quarter" idx="12"/>
          </p:nvPr>
        </p:nvSpPr>
        <p:spPr>
          <a:xfrm>
            <a:off x="4343400" y="1036638"/>
            <a:ext cx="457200" cy="441325"/>
          </a:xfrm>
        </p:spPr>
        <p:txBody>
          <a:bodyPr/>
          <a:lstStyle>
            <a:lvl1pPr>
              <a:defRPr/>
            </a:lvl1pPr>
          </a:lstStyle>
          <a:p>
            <a:pPr>
              <a:defRPr/>
            </a:pPr>
            <a:fld id="{CF17EA4C-C9A3-4346-9310-7B260529673F}" type="slidenum">
              <a:rPr lang="he-IL" altLang="en-US"/>
              <a:pPr>
                <a:defRPr/>
              </a:pPr>
              <a:t>‹#›</a:t>
            </a:fld>
            <a:endParaRPr lang="he-IL" altLang="en-US"/>
          </a:p>
        </p:txBody>
      </p:sp>
    </p:spTree>
    <p:extLst>
      <p:ext uri="{BB962C8B-B14F-4D97-AF65-F5344CB8AC3E}">
        <p14:creationId xmlns:p14="http://schemas.microsoft.com/office/powerpoint/2010/main" val="4286215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Pr>
        <a:solidFill>
          <a:schemeClr val="bg2"/>
        </a:solidFill>
        <a:effectLst/>
      </p:bgPr>
    </p:bg>
    <p:spTree>
      <p:nvGrpSpPr>
        <p:cNvPr id="1" name=""/>
        <p:cNvGrpSpPr/>
        <p:nvPr/>
      </p:nvGrpSpPr>
      <p:grpSpPr>
        <a:xfrm>
          <a:off x="0" y="0"/>
          <a:ext cx="0" cy="0"/>
          <a:chOff x="0" y="0"/>
          <a:chExt cx="0" cy="0"/>
        </a:xfrm>
      </p:grpSpPr>
      <p:sp>
        <p:nvSpPr>
          <p:cNvPr id="7" name="מחבר ישר 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מלבן 19"/>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9" name="מלבן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10" name="מלבן 2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11" name="מלבן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12" name="מלבן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מלבן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מחבר ישר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5" name="מלבן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6" name="אליפסה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אליפסה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מציין מיקום טקסט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24" name="מציין מיקום תוכן 23"/>
          <p:cNvSpPr>
            <a:spLocks noGrp="1"/>
          </p:cNvSpPr>
          <p:nvPr>
            <p:ph sz="quarter" idx="2"/>
          </p:nvPr>
        </p:nvSpPr>
        <p:spPr>
          <a:xfrm>
            <a:off x="301752" y="2471383"/>
            <a:ext cx="4041648" cy="381840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6" name="מציין מיקום תוכן 25"/>
          <p:cNvSpPr>
            <a:spLocks noGrp="1"/>
          </p:cNvSpPr>
          <p:nvPr>
            <p:ph sz="quarter" idx="4"/>
          </p:nvPr>
        </p:nvSpPr>
        <p:spPr>
          <a:xfrm>
            <a:off x="4800600" y="2471383"/>
            <a:ext cx="4038600" cy="382219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3" name="כותרת 22"/>
          <p:cNvSpPr>
            <a:spLocks noGrp="1"/>
          </p:cNvSpPr>
          <p:nvPr>
            <p:ph type="title"/>
          </p:nvPr>
        </p:nvSpPr>
        <p:spPr/>
        <p:txBody>
          <a:bodyPr rtlCol="0"/>
          <a:lstStyle/>
          <a:p>
            <a:r>
              <a:rPr lang="he-IL" smtClean="0"/>
              <a:t>לחץ כדי לערוך סגנון כותרת של תבנית בסיס</a:t>
            </a:r>
            <a:endParaRPr lang="en-US"/>
          </a:p>
        </p:txBody>
      </p:sp>
      <p:sp>
        <p:nvSpPr>
          <p:cNvPr id="18" name="מציין מיקום של תאריך 6"/>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FD5F124A-EAA8-43EA-9CD7-07CEF0861DE5}"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9" name="מציין מיקום של כותרת תחתונה 7"/>
          <p:cNvSpPr>
            <a:spLocks noGrp="1"/>
          </p:cNvSpPr>
          <p:nvPr>
            <p:ph type="ftr" sz="quarter" idx="11"/>
          </p:nvPr>
        </p:nvSpPr>
        <p:spPr>
          <a:xfrm>
            <a:off x="304800" y="6410325"/>
            <a:ext cx="3581400" cy="365125"/>
          </a:xfrm>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20" name="מציין מיקום של מספר שקופית 8"/>
          <p:cNvSpPr>
            <a:spLocks noGrp="1"/>
          </p:cNvSpPr>
          <p:nvPr>
            <p:ph type="sldNum" sz="quarter" idx="12"/>
          </p:nvPr>
        </p:nvSpPr>
        <p:spPr>
          <a:xfrm>
            <a:off x="4343400" y="1042988"/>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E5BA8293-CEA8-4DEE-BD11-826CC701B9CE}" type="slidenum">
              <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289765372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8EA094E6-4672-43E4-81E3-1A87748B5177}"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4" name="מציין מיקום של כותרת תחתונה 3"/>
          <p:cNvSpPr>
            <a:spLocks noGrp="1"/>
          </p:cNvSpPr>
          <p:nvPr>
            <p:ph type="ftr" sz="quarter" idx="11"/>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5" name="מציין מיקום של מספר שקופית 4"/>
          <p:cNvSpPr>
            <a:spLocks noGrp="1"/>
          </p:cNvSpPr>
          <p:nvPr>
            <p:ph type="sldNum" sz="quarter" idx="12"/>
          </p:nvPr>
        </p:nvSpPr>
        <p:spPr>
          <a:xfrm>
            <a:off x="4343400" y="1036638"/>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17BDCCAB-D8C3-44A8-A9D6-5492EC1EE64D}" type="slidenum">
              <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2598447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לבן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3" name="מלבן 7"/>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4" name="מלבן 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5" name="מלבן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6" name="מלבן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7" name="מלבן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8" name="מציין מיקום של תאריך 1"/>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F1E268D3-82D3-4C06-98C8-C42AD6FF67BE}"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9" name="מציין מיקום של כותרת תחתונה 2"/>
          <p:cNvSpPr>
            <a:spLocks noGrp="1"/>
          </p:cNvSpPr>
          <p:nvPr>
            <p:ph type="ftr" sz="quarter" idx="11"/>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10" name="מציין מיקום של מספר שקופית 3"/>
          <p:cNvSpPr>
            <a:spLocks noGrp="1"/>
          </p:cNvSpPr>
          <p:nvPr>
            <p:ph type="sldNum" sz="quarter" idx="12"/>
          </p:nvPr>
        </p:nvSpPr>
        <p:spPr>
          <a:xfrm>
            <a:off x="4267200" y="6324600"/>
            <a:ext cx="609600" cy="441325"/>
          </a:xfrm>
        </p:spPr>
        <p:txBody>
          <a:bodyPr/>
          <a:lstStyle>
            <a:lvl1pPr>
              <a:defRPr>
                <a:solidFill>
                  <a:srgbClr val="FFFFFF"/>
                </a:solidFill>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F13DCF1E-1E4A-469D-8E93-BBF48990C771}" type="slidenum">
              <a:rPr kumimoji="0" lang="he-IL" altLang="en-US" sz="1600" b="0" i="0" u="none" strike="noStrike" kern="1200" cap="none" spc="0" normalizeH="0" baseline="0" noProof="0">
                <a:ln>
                  <a:noFill/>
                </a:ln>
                <a:solidFill>
                  <a:srgbClr val="FFFFFF"/>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en-US" sz="1600" b="0" i="0" u="none" strike="noStrike" kern="1200" cap="none" spc="0" normalizeH="0" baseline="0" noProof="0">
              <a:ln>
                <a:noFill/>
              </a:ln>
              <a:solidFill>
                <a:srgbClr val="FFFFFF"/>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32641594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5" name="מלבן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מלבן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7" name="מלבן 6"/>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8" name="מלבן 15"/>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9" name="מלבן 1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10" name="מלבן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מלבן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2" name="מחבר ישר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3" name="אליפסה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אליפסה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מלבן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כותרת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he-IL" smtClean="0"/>
              <a:t>לחץ כדי לערוך סגנונות טקסט של תבנית בסיס</a:t>
            </a:r>
          </a:p>
        </p:txBody>
      </p:sp>
      <p:sp>
        <p:nvSpPr>
          <p:cNvPr id="20" name="מציין מיקום תוכן 19"/>
          <p:cNvSpPr>
            <a:spLocks noGrp="1"/>
          </p:cNvSpPr>
          <p:nvPr>
            <p:ph sz="quarter" idx="1"/>
          </p:nvPr>
        </p:nvSpPr>
        <p:spPr>
          <a:xfrm>
            <a:off x="3124200" y="685800"/>
            <a:ext cx="5638800" cy="5410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6" name="מציין מיקום של מספר שקופית 6"/>
          <p:cNvSpPr>
            <a:spLocks noGrp="1"/>
          </p:cNvSpPr>
          <p:nvPr>
            <p:ph type="sldNum" sz="quarter" idx="10"/>
          </p:nvPr>
        </p:nvSpPr>
        <p:spPr>
          <a:xfrm>
            <a:off x="1371600" y="312738"/>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5593BBDA-B378-4CA8-B34D-308783A5FC5E}" type="slidenum">
              <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
        <p:nvSpPr>
          <p:cNvPr id="17" name="מציין מיקום של תאריך 4"/>
          <p:cNvSpPr>
            <a:spLocks noGrp="1"/>
          </p:cNvSpPr>
          <p:nvPr>
            <p:ph type="dt" sz="half" idx="11"/>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81CDB374-E1FB-4326-AB7E-94A1CD3CE280}"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8" name="מציין מיקום של כותרת תחתונה 5"/>
          <p:cNvSpPr>
            <a:spLocks noGrp="1"/>
          </p:cNvSpPr>
          <p:nvPr>
            <p:ph type="ftr" sz="quarter" idx="12"/>
          </p:nvPr>
        </p:nvSpPr>
        <p:spPr>
          <a:xfrm>
            <a:off x="301625" y="6410325"/>
            <a:ext cx="3382963" cy="366713"/>
          </a:xfrm>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Tree>
    <p:extLst>
      <p:ext uri="{BB962C8B-B14F-4D97-AF65-F5344CB8AC3E}">
        <p14:creationId xmlns:p14="http://schemas.microsoft.com/office/powerpoint/2010/main" val="263472226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מחבר ישר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6" name="מלבן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7" name="מלבן 1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8" name="מלבן 16"/>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9" name="מלבן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10" name="מלבן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מלבן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מלבן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3" name="אליפסה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אליפסה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מלבן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2" name="כותרת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he-IL" noProof="0" smtClean="0"/>
              <a:t>לחץ על הסמל כדי להוסיף תמונה</a:t>
            </a:r>
            <a:endParaRPr lang="en-US" noProof="0" dirty="0"/>
          </a:p>
        </p:txBody>
      </p:sp>
      <p:sp>
        <p:nvSpPr>
          <p:cNvPr id="4" name="מציין מיקום טקסט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he-IL" smtClean="0"/>
              <a:t>לחץ כדי לערוך סגנונות טקסט של תבנית בסיס</a:t>
            </a:r>
          </a:p>
        </p:txBody>
      </p:sp>
      <p:sp>
        <p:nvSpPr>
          <p:cNvPr id="16" name="מציין מיקום של מספר שקופית 6"/>
          <p:cNvSpPr>
            <a:spLocks noGrp="1"/>
          </p:cNvSpPr>
          <p:nvPr>
            <p:ph type="sldNum" sz="quarter" idx="10"/>
          </p:nvPr>
        </p:nvSpPr>
        <p:spPr>
          <a:xfrm>
            <a:off x="1371600" y="312738"/>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E280FEB1-A252-4EA8-B270-AE7CDC6630E1}" type="slidenum">
              <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
        <p:nvSpPr>
          <p:cNvPr id="17" name="מציין מיקום של תאריך 4"/>
          <p:cNvSpPr>
            <a:spLocks noGrp="1"/>
          </p:cNvSpPr>
          <p:nvPr>
            <p:ph type="dt" sz="half" idx="11"/>
          </p:nvPr>
        </p:nvSpPr>
        <p:spPr>
          <a:xfrm>
            <a:off x="5788025" y="6405563"/>
            <a:ext cx="3044825" cy="365125"/>
          </a:xfrm>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8F2C6B5E-026A-447B-AAA8-330C8CA3ADD7}"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8" name="מציין מיקום של כותרת תחתונה 5"/>
          <p:cNvSpPr>
            <a:spLocks noGrp="1"/>
          </p:cNvSpPr>
          <p:nvPr>
            <p:ph type="ftr" sz="quarter" idx="12"/>
          </p:nvPr>
        </p:nvSpPr>
        <p:spPr>
          <a:xfrm>
            <a:off x="301625" y="6410325"/>
            <a:ext cx="3584575" cy="366713"/>
          </a:xfrm>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Tree>
    <p:extLst>
      <p:ext uri="{BB962C8B-B14F-4D97-AF65-F5344CB8AC3E}">
        <p14:creationId xmlns:p14="http://schemas.microsoft.com/office/powerpoint/2010/main" val="1029625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A98AB8B-8FC4-450C-80E1-8FFFC954E8F9}"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5" name="מציין מיקום של כותרת תחתונה 4"/>
          <p:cNvSpPr>
            <a:spLocks noGrp="1"/>
          </p:cNvSpPr>
          <p:nvPr>
            <p:ph type="ftr" sz="quarter" idx="11"/>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6" name="מציין מיקום של מספר שקופית 5"/>
          <p:cNvSpPr>
            <a:spLocks noGrp="1"/>
          </p:cNvSpPr>
          <p:nvPr>
            <p:ph type="sldNum" sz="quarter" idx="12"/>
          </p:nvPr>
        </p:nvSpPr>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C909B619-886A-448B-A799-11DDE021F295}" type="slidenum">
              <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126505984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Pr>
        <a:solidFill>
          <a:schemeClr val="bg2"/>
        </a:solidFill>
        <a:effectLst/>
      </p:bgPr>
    </p:bg>
    <p:spTree>
      <p:nvGrpSpPr>
        <p:cNvPr id="1" name=""/>
        <p:cNvGrpSpPr/>
        <p:nvPr/>
      </p:nvGrpSpPr>
      <p:grpSpPr>
        <a:xfrm>
          <a:off x="0" y="0"/>
          <a:ext cx="0" cy="0"/>
          <a:chOff x="0" y="0"/>
          <a:chExt cx="0" cy="0"/>
        </a:xfrm>
      </p:grpSpPr>
      <p:sp>
        <p:nvSpPr>
          <p:cNvPr id="4" name="מלבן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5" name="מלבן 7"/>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6" name="מלבן 8"/>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7" name="מלבן 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8" name="מלבן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9" name="מלבן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מחבר ישר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1" name="אליפסה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אליפסה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מציין מיקום של טקסט אנכי 2"/>
          <p:cNvSpPr>
            <a:spLocks noGrp="1"/>
          </p:cNvSpPr>
          <p:nvPr>
            <p:ph type="body" orient="vert" idx="1"/>
          </p:nvPr>
        </p:nvSpPr>
        <p:spPr>
          <a:xfrm>
            <a:off x="304800" y="304800"/>
            <a:ext cx="6553200" cy="5821366"/>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2" name="כותרת אנכית 1"/>
          <p:cNvSpPr>
            <a:spLocks noGrp="1"/>
          </p:cNvSpPr>
          <p:nvPr>
            <p:ph type="title" orient="vert"/>
          </p:nvPr>
        </p:nvSpPr>
        <p:spPr>
          <a:xfrm>
            <a:off x="7391400" y="304801"/>
            <a:ext cx="1447800" cy="5851525"/>
          </a:xfrm>
        </p:spPr>
        <p:txBody>
          <a:bodyPr vert="eaVert"/>
          <a:lstStyle/>
          <a:p>
            <a:r>
              <a:rPr lang="he-IL" smtClean="0"/>
              <a:t>לחץ כדי לערוך סגנון כותרת של תבנית בסיס</a:t>
            </a:r>
            <a:endParaRPr lang="en-US"/>
          </a:p>
        </p:txBody>
      </p:sp>
      <p:sp>
        <p:nvSpPr>
          <p:cNvPr id="13" name="מציין מיקום של מספר שקופית 5"/>
          <p:cNvSpPr>
            <a:spLocks noGrp="1"/>
          </p:cNvSpPr>
          <p:nvPr>
            <p:ph type="sldNum" sz="quarter" idx="10"/>
          </p:nvPr>
        </p:nvSpPr>
        <p:spPr>
          <a:xfrm>
            <a:off x="6915150" y="3009900"/>
            <a:ext cx="457200" cy="441325"/>
          </a:xfrm>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D7315062-77F7-41D4-8AEA-BC3AA8F5F5BA}" type="slidenum">
              <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
        <p:nvSpPr>
          <p:cNvPr id="14" name="מציין מיקום של תאריך 3"/>
          <p:cNvSpPr>
            <a:spLocks noGrp="1"/>
          </p:cNvSpPr>
          <p:nvPr>
            <p:ph type="dt" sz="half" idx="11"/>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C9043306-BF6C-429F-8DBB-F2CAD047A9BD}"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15" name="מציין מיקום של כותרת תחתונה 4"/>
          <p:cNvSpPr>
            <a:spLocks noGrp="1"/>
          </p:cNvSpPr>
          <p:nvPr>
            <p:ph type="ftr"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Tree>
    <p:extLst>
      <p:ext uri="{BB962C8B-B14F-4D97-AF65-F5344CB8AC3E}">
        <p14:creationId xmlns:p14="http://schemas.microsoft.com/office/powerpoint/2010/main" val="385469495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2"/>
      </p:bgRef>
    </p:bg>
    <p:spTree>
      <p:nvGrpSpPr>
        <p:cNvPr id="1" name=""/>
        <p:cNvGrpSpPr/>
        <p:nvPr/>
      </p:nvGrpSpPr>
      <p:grpSpPr>
        <a:xfrm>
          <a:off x="0" y="0"/>
          <a:ext cx="0" cy="0"/>
          <a:chOff x="0" y="0"/>
          <a:chExt cx="0" cy="0"/>
        </a:xfrm>
      </p:grpSpPr>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9" name="מלבן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6" name="מלבן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2" name="מלבן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9" name="כותרת משנה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17" name="מציין מיקום של כותרת תחתונה 16"/>
          <p:cNvSpPr>
            <a:spLocks noGrp="1"/>
          </p:cNvSpPr>
          <p:nvPr>
            <p:ph type="ftr" sz="quarter" idx="11"/>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7" name="מחבר ישר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0" name="מלבן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
        <p:nvSpPr>
          <p:cNvPr id="13" name="אליפסה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14" name="אליפסה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29" name="מציין מיקום של מספר שקופית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39932F6F-E7F7-4591-9322-97129C4E628B}" type="slidenum">
              <a:rPr kumimoji="0" lang="he-IL" sz="1600" b="0" i="0" u="none" strike="noStrike" kern="1200" cap="none" spc="0" normalizeH="0" baseline="0" noProof="0" smtClean="0">
                <a:ln>
                  <a:noFill/>
                </a:ln>
                <a:solidFill>
                  <a:srgbClr val="8CADAE">
                    <a:shade val="75000"/>
                  </a:srgbClr>
                </a:solidFill>
                <a:effectLst/>
                <a:uLnTx/>
                <a:uFillTx/>
                <a:latin typeface="Tahoma" pitchFamily="34" charset="0"/>
                <a:ea typeface="+mn-ea"/>
                <a:cs typeface="Tahoma" pitchFamily="34"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Tahoma" pitchFamily="34" charset="0"/>
              <a:ea typeface="+mn-ea"/>
              <a:cs typeface="Tahoma" pitchFamily="34" charset="0"/>
            </a:endParaRPr>
          </a:p>
        </p:txBody>
      </p:sp>
      <p:sp>
        <p:nvSpPr>
          <p:cNvPr id="8" name="כותרת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he-IL" smtClean="0"/>
              <a:t>לחץ כדי לערוך סגנון כותרת של תבנית בסיס</a:t>
            </a:r>
            <a:endParaRPr kumimoji="0" lang="en-US"/>
          </a:p>
        </p:txBody>
      </p:sp>
    </p:spTree>
    <p:extLst>
      <p:ext uri="{BB962C8B-B14F-4D97-AF65-F5344CB8AC3E}">
        <p14:creationId xmlns:p14="http://schemas.microsoft.com/office/powerpoint/2010/main" val="3656006192"/>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כותרת ותוכן">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solidFill>
                  <a:schemeClr val="accent3">
                    <a:shade val="75000"/>
                  </a:schemeClr>
                </a:solidFill>
              </a:defRPr>
            </a:lvl1pPr>
          </a:lstStyle>
          <a:p>
            <a:r>
              <a:rPr kumimoji="0" lang="he-IL" smtClean="0"/>
              <a:t>לחץ כדי לערוך סגנון כותרת של תבנית בסיס</a:t>
            </a:r>
            <a:endParaRPr kumimoji="0" lang="en-US"/>
          </a:p>
        </p:txBody>
      </p:sp>
      <p:sp>
        <p:nvSpPr>
          <p:cNvPr id="4" name="מציין מיקום של תאריך 3"/>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6" name="מציין מיקום של מספר שקופית 5"/>
          <p:cNvSpPr>
            <a:spLocks noGrp="1"/>
          </p:cNvSpPr>
          <p:nvPr>
            <p:ph type="sldNum" sz="quarter" idx="12"/>
          </p:nvPr>
        </p:nvSpPr>
        <p:spPr>
          <a:xfrm>
            <a:off x="4361688" y="1026372"/>
            <a:ext cx="457200" cy="441325"/>
          </a:xfr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F4DAEE60-D152-4ACB-92D8-BF4F26A78EED}" type="slidenum">
              <a:rPr kumimoji="0" lang="he-IL" sz="1600" b="0" i="0" u="none" strike="noStrike" kern="1200" cap="none" spc="0" normalizeH="0" baseline="0" noProof="0" smtClean="0">
                <a:ln>
                  <a:noFill/>
                </a:ln>
                <a:solidFill>
                  <a:srgbClr val="8CADAE">
                    <a:shade val="75000"/>
                  </a:srgbClr>
                </a:solidFill>
                <a:effectLst/>
                <a:uLnTx/>
                <a:uFillTx/>
                <a:latin typeface="Tahoma" pitchFamily="34" charset="0"/>
                <a:ea typeface="+mn-ea"/>
                <a:cs typeface="Tahoma" pitchFamily="34"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Tahoma" pitchFamily="34" charset="0"/>
              <a:ea typeface="+mn-ea"/>
              <a:cs typeface="Tahoma" pitchFamily="34" charset="0"/>
            </a:endParaRPr>
          </a:p>
        </p:txBody>
      </p:sp>
      <p:sp>
        <p:nvSpPr>
          <p:cNvPr id="8" name="מציין מיקום תוכן 7"/>
          <p:cNvSpPr>
            <a:spLocks noGrp="1"/>
          </p:cNvSpPr>
          <p:nvPr>
            <p:ph sz="quarter" idx="1"/>
          </p:nvPr>
        </p:nvSpPr>
        <p:spPr>
          <a:xfrm>
            <a:off x="301752" y="1527048"/>
            <a:ext cx="850392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extLst>
      <p:ext uri="{BB962C8B-B14F-4D97-AF65-F5344CB8AC3E}">
        <p14:creationId xmlns:p14="http://schemas.microsoft.com/office/powerpoint/2010/main" val="3442680056"/>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1"/>
      </p:bgRef>
    </p:bg>
    <p:spTree>
      <p:nvGrpSpPr>
        <p:cNvPr id="1" name=""/>
        <p:cNvGrpSpPr/>
        <p:nvPr/>
      </p:nvGrpSpPr>
      <p:grpSpPr>
        <a:xfrm>
          <a:off x="0" y="0"/>
          <a:ext cx="0" cy="0"/>
          <a:chOff x="0" y="0"/>
          <a:chExt cx="0" cy="0"/>
        </a:xfrm>
      </p:grpSpPr>
      <p:sp>
        <p:nvSpPr>
          <p:cNvPr id="17" name="מלבן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6" name="מלבן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8" name="מלבן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9" name="מלבן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2" name="מלבן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3" name="מציין מיקום טקסט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3" name="מלבן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4" name="מלבן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4" name="מציין מיקום של תאריך 3"/>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8" name="מחבר ישר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0" name="אליפסה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11" name="אליפסה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6" name="מציין מיקום של מספר שקופית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07F574A7-568F-416E-8CE1-13319DF3B851}" type="slidenum">
              <a:rPr kumimoji="0" lang="he-IL" sz="1600" b="0" i="0" u="none" strike="noStrike" kern="1200" cap="none" spc="0" normalizeH="0" baseline="0" noProof="0" smtClean="0">
                <a:ln>
                  <a:noFill/>
                </a:ln>
                <a:solidFill>
                  <a:srgbClr val="8CADAE">
                    <a:shade val="75000"/>
                  </a:srgbClr>
                </a:solidFill>
                <a:effectLst/>
                <a:uLnTx/>
                <a:uFillTx/>
                <a:latin typeface="Tahoma" pitchFamily="34" charset="0"/>
                <a:ea typeface="+mn-ea"/>
                <a:cs typeface="Tahoma" pitchFamily="34"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Tahoma" pitchFamily="34" charset="0"/>
              <a:ea typeface="+mn-ea"/>
              <a:cs typeface="Tahoma" pitchFamily="34" charset="0"/>
            </a:endParaRPr>
          </a:p>
        </p:txBody>
      </p:sp>
      <p:sp>
        <p:nvSpPr>
          <p:cNvPr id="2" name="כותרת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he-IL" smtClean="0"/>
              <a:t>לחץ כדי לערוך סגנון כותרת של תבנית בסיס</a:t>
            </a:r>
            <a:endParaRPr kumimoji="0" lang="en-US"/>
          </a:p>
        </p:txBody>
      </p:sp>
    </p:spTree>
    <p:extLst>
      <p:ext uri="{BB962C8B-B14F-4D97-AF65-F5344CB8AC3E}">
        <p14:creationId xmlns:p14="http://schemas.microsoft.com/office/powerpoint/2010/main" val="309555021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לבן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3" name="מלבן 7"/>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4" name="מלבן 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5" name="מלבן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6" name="מלבן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7" name="מלבן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8" name="מציין מיקום של תאריך 1"/>
          <p:cNvSpPr>
            <a:spLocks noGrp="1"/>
          </p:cNvSpPr>
          <p:nvPr>
            <p:ph type="dt" sz="half" idx="10"/>
          </p:nvPr>
        </p:nvSpPr>
        <p:spPr/>
        <p:txBody>
          <a:bodyPr/>
          <a:lstStyle>
            <a:lvl1pPr>
              <a:defRPr/>
            </a:lvl1pPr>
          </a:lstStyle>
          <a:p>
            <a:pPr>
              <a:defRPr/>
            </a:pPr>
            <a:fld id="{96097C39-3610-421F-BE8C-C4FDF37613FA}" type="datetime8">
              <a:rPr lang="he-IL"/>
              <a:pPr>
                <a:defRPr/>
              </a:pPr>
              <a:t>24 ינואר 20</a:t>
            </a:fld>
            <a:endParaRPr lang="he-IL"/>
          </a:p>
        </p:txBody>
      </p:sp>
      <p:sp>
        <p:nvSpPr>
          <p:cNvPr id="9" name="מציין מיקום של כותרת תחתונה 2"/>
          <p:cNvSpPr>
            <a:spLocks noGrp="1"/>
          </p:cNvSpPr>
          <p:nvPr>
            <p:ph type="ftr" sz="quarter" idx="11"/>
          </p:nvPr>
        </p:nvSpPr>
        <p:spPr/>
        <p:txBody>
          <a:bodyPr/>
          <a:lstStyle>
            <a:lvl1pPr>
              <a:defRPr/>
            </a:lvl1pPr>
          </a:lstStyle>
          <a:p>
            <a:pPr>
              <a:defRPr/>
            </a:pPr>
            <a:r>
              <a:rPr lang="he-IL"/>
              <a:t>דורית ארם</a:t>
            </a:r>
          </a:p>
        </p:txBody>
      </p:sp>
      <p:sp>
        <p:nvSpPr>
          <p:cNvPr id="10" name="מציין מיקום של מספר שקופית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3F4C9ADB-57FA-447E-93A2-A548C2040975}" type="slidenum">
              <a:rPr lang="he-IL" altLang="en-US"/>
              <a:pPr>
                <a:defRPr/>
              </a:pPr>
              <a:t>‹#›</a:t>
            </a:fld>
            <a:endParaRPr lang="he-IL" altLang="en-US"/>
          </a:p>
        </p:txBody>
      </p:sp>
    </p:spTree>
    <p:extLst>
      <p:ext uri="{BB962C8B-B14F-4D97-AF65-F5344CB8AC3E}">
        <p14:creationId xmlns:p14="http://schemas.microsoft.com/office/powerpoint/2010/main" val="42641531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שני תכנים">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301752" y="228600"/>
            <a:ext cx="8534400" cy="758952"/>
          </a:xfrm>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a:xfrm>
            <a:off x="5791200" y="6409944"/>
            <a:ext cx="3044952" cy="365760"/>
          </a:xfr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DDD7C95B-78AC-4EC8-B445-C65862B1D874}" type="slidenum">
              <a:rPr kumimoji="0" lang="he-IL" sz="1600" b="0" i="0" u="none" strike="noStrike" kern="1200" cap="none" spc="0" normalizeH="0" baseline="0" noProof="0" smtClean="0">
                <a:ln>
                  <a:noFill/>
                </a:ln>
                <a:solidFill>
                  <a:srgbClr val="8CADAE">
                    <a:shade val="75000"/>
                  </a:srgbClr>
                </a:solidFill>
                <a:effectLst/>
                <a:uLnTx/>
                <a:uFillTx/>
                <a:latin typeface="Tahoma" pitchFamily="34" charset="0"/>
                <a:ea typeface="+mn-ea"/>
                <a:cs typeface="Tahoma" pitchFamily="34"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Tahoma" pitchFamily="34" charset="0"/>
              <a:ea typeface="+mn-ea"/>
              <a:cs typeface="Tahoma" pitchFamily="34" charset="0"/>
            </a:endParaRPr>
          </a:p>
        </p:txBody>
      </p:sp>
      <p:sp>
        <p:nvSpPr>
          <p:cNvPr id="8" name="מחבר ישר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0" name="מציין מיקום תוכן 9"/>
          <p:cNvSpPr>
            <a:spLocks noGrp="1"/>
          </p:cNvSpPr>
          <p:nvPr>
            <p:ph sz="half" idx="1"/>
          </p:nvPr>
        </p:nvSpPr>
        <p:spPr>
          <a:xfrm>
            <a:off x="301752" y="1371600"/>
            <a:ext cx="4038600" cy="4681728"/>
          </a:xfrm>
        </p:spPr>
        <p:txBody>
          <a:bodyPr/>
          <a:lstStyle>
            <a:lvl1pPr>
              <a:defRPr sz="2500"/>
            </a:lvl1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2" name="מציין מיקום תוכן 11"/>
          <p:cNvSpPr>
            <a:spLocks noGrp="1"/>
          </p:cNvSpPr>
          <p:nvPr>
            <p:ph sz="half" idx="2"/>
          </p:nvPr>
        </p:nvSpPr>
        <p:spPr>
          <a:xfrm>
            <a:off x="4800600" y="1371600"/>
            <a:ext cx="4038600" cy="4681728"/>
          </a:xfrm>
        </p:spPr>
        <p:txBody>
          <a:bodyPr/>
          <a:lstStyle>
            <a:lvl1pPr>
              <a:defRPr sz="2500"/>
            </a:lvl1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extLst>
      <p:ext uri="{BB962C8B-B14F-4D97-AF65-F5344CB8AC3E}">
        <p14:creationId xmlns:p14="http://schemas.microsoft.com/office/powerpoint/2010/main" val="887146650"/>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1">
        <a:schemeClr val="bg2"/>
      </p:bgRef>
    </p:bg>
    <p:spTree>
      <p:nvGrpSpPr>
        <p:cNvPr id="1" name=""/>
        <p:cNvGrpSpPr/>
        <p:nvPr/>
      </p:nvGrpSpPr>
      <p:grpSpPr>
        <a:xfrm>
          <a:off x="0" y="0"/>
          <a:ext cx="0" cy="0"/>
          <a:chOff x="0" y="0"/>
          <a:chExt cx="0" cy="0"/>
        </a:xfrm>
      </p:grpSpPr>
      <p:sp>
        <p:nvSpPr>
          <p:cNvPr id="10" name="מחבר ישר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20" name="מלבן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9" name="מלבן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21" name="מלבן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22" name="מלבן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1" name="מלבן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13" name="מלבן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3" name="מציין מיקום טקסט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7" name="מציין מיקום של תאריך 6"/>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8" name="מציין מיקום של כותרת תחתונה 7"/>
          <p:cNvSpPr>
            <a:spLocks noGrp="1"/>
          </p:cNvSpPr>
          <p:nvPr>
            <p:ph type="ftr" sz="quarter" idx="11"/>
          </p:nvPr>
        </p:nvSpPr>
        <p:spPr>
          <a:xfrm>
            <a:off x="304800" y="6409944"/>
            <a:ext cx="3581400" cy="365760"/>
          </a:xfrm>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15" name="מחבר ישר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8" name="מלבן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
        <p:nvSpPr>
          <p:cNvPr id="24" name="מציין מיקום תוכן 23"/>
          <p:cNvSpPr>
            <a:spLocks noGrp="1"/>
          </p:cNvSpPr>
          <p:nvPr>
            <p:ph sz="quarter" idx="2"/>
          </p:nvPr>
        </p:nvSpPr>
        <p:spPr>
          <a:xfrm>
            <a:off x="301752" y="2471383"/>
            <a:ext cx="4041648" cy="3818404"/>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6" name="מציין מיקום תוכן 25"/>
          <p:cNvSpPr>
            <a:spLocks noGrp="1"/>
          </p:cNvSpPr>
          <p:nvPr>
            <p:ph sz="quarter" idx="4"/>
          </p:nvPr>
        </p:nvSpPr>
        <p:spPr>
          <a:xfrm>
            <a:off x="4800600" y="2471383"/>
            <a:ext cx="4038600" cy="382219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אליפסה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27" name="אליפסה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9" name="מציין מיקום של מספר שקופית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32E35BAD-A348-425F-9B88-F7C50D59A491}" type="slidenum">
              <a:rPr kumimoji="0" lang="he-IL" sz="1600" b="0" i="0" u="none" strike="noStrike" kern="1200" cap="none" spc="0" normalizeH="0" baseline="0" noProof="0" smtClean="0">
                <a:ln>
                  <a:noFill/>
                </a:ln>
                <a:solidFill>
                  <a:srgbClr val="8CADAE">
                    <a:shade val="75000"/>
                  </a:srgbClr>
                </a:solidFill>
                <a:effectLst/>
                <a:uLnTx/>
                <a:uFillTx/>
                <a:latin typeface="Tahoma" pitchFamily="34" charset="0"/>
                <a:ea typeface="+mn-ea"/>
                <a:cs typeface="Tahoma" pitchFamily="34"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Tahoma" pitchFamily="34" charset="0"/>
              <a:ea typeface="+mn-ea"/>
              <a:cs typeface="Tahoma" pitchFamily="34" charset="0"/>
            </a:endParaRPr>
          </a:p>
        </p:txBody>
      </p:sp>
      <p:sp>
        <p:nvSpPr>
          <p:cNvPr id="23" name="כותרת 22"/>
          <p:cNvSpPr>
            <a:spLocks noGrp="1"/>
          </p:cNvSpPr>
          <p:nvPr>
            <p:ph type="title"/>
          </p:nvPr>
        </p:nvSpPr>
        <p:spPr/>
        <p:txBody>
          <a:bodyPr rtlCol="0" anchor="b" anchorCtr="0"/>
          <a:lstStyle/>
          <a:p>
            <a:r>
              <a:rPr kumimoji="0" lang="he-IL" smtClean="0"/>
              <a:t>לחץ כדי לערוך סגנון כותרת של תבנית בסיס</a:t>
            </a:r>
            <a:endParaRPr kumimoji="0" lang="en-US"/>
          </a:p>
        </p:txBody>
      </p:sp>
    </p:spTree>
    <p:extLst>
      <p:ext uri="{BB962C8B-B14F-4D97-AF65-F5344CB8AC3E}">
        <p14:creationId xmlns:p14="http://schemas.microsoft.com/office/powerpoint/2010/main" val="157169082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4" name="מציין מיקום של כותרת תחתונה 3"/>
          <p:cNvSpPr>
            <a:spLocks noGrp="1"/>
          </p:cNvSpPr>
          <p:nvPr>
            <p:ph type="ftr" sz="quarter" idx="11"/>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5" name="מציין מיקום של מספר שקופית 4"/>
          <p:cNvSpPr>
            <a:spLocks noGrp="1"/>
          </p:cNvSpPr>
          <p:nvPr>
            <p:ph type="sldNum" sz="quarter" idx="12"/>
          </p:nvPr>
        </p:nvSpPr>
        <p:spPr>
          <a:xfrm>
            <a:off x="4343400" y="1036020"/>
            <a:ext cx="457200" cy="441325"/>
          </a:xfr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F6340D22-3A76-47CD-AB2B-359169B4F9C4}" type="slidenum">
              <a:rPr kumimoji="0" lang="he-IL" sz="1600" b="0" i="0" u="none" strike="noStrike" kern="1200" cap="none" spc="0" normalizeH="0" baseline="0" noProof="0" smtClean="0">
                <a:ln>
                  <a:noFill/>
                </a:ln>
                <a:solidFill>
                  <a:srgbClr val="8CADAE">
                    <a:shade val="75000"/>
                  </a:srgbClr>
                </a:solidFill>
                <a:effectLst/>
                <a:uLnTx/>
                <a:uFillTx/>
                <a:latin typeface="Tahoma" pitchFamily="34" charset="0"/>
                <a:ea typeface="+mn-ea"/>
                <a:cs typeface="Tahoma" pitchFamily="34"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10034585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7" name="מלבן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8" name="מלבן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0" name="מלבן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9" name="מלבן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5" name="מלבן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6" name="מלבן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
        <p:nvSpPr>
          <p:cNvPr id="2" name="מציין מיקום של תאריך 1"/>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3" name="מציין מיקום של כותרת תחתונה 2"/>
          <p:cNvSpPr>
            <a:spLocks noGrp="1"/>
          </p:cNvSpPr>
          <p:nvPr>
            <p:ph type="ftr" sz="quarter" idx="11"/>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4" name="מציין מיקום של מספר שקופית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E5951160-281D-4D0C-B06A-0FB1996A3F24}" type="slidenum">
              <a:rPr kumimoji="0" lang="he-IL" sz="1600" b="0" i="0" u="none" strike="noStrike" kern="1200" cap="none" spc="0" normalizeH="0" baseline="0" noProof="0" smtClean="0">
                <a:ln>
                  <a:noFill/>
                </a:ln>
                <a:solidFill>
                  <a:srgbClr val="FFFFFF"/>
                </a:solidFill>
                <a:effectLst/>
                <a:uLnTx/>
                <a:uFillTx/>
                <a:latin typeface="Tahoma" pitchFamily="34" charset="0"/>
                <a:ea typeface="+mn-ea"/>
                <a:cs typeface="Tahoma" pitchFamily="34"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40273875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1"/>
      </p:bgRef>
    </p:bg>
    <p:spTree>
      <p:nvGrpSpPr>
        <p:cNvPr id="1" name=""/>
        <p:cNvGrpSpPr/>
        <p:nvPr/>
      </p:nvGrpSpPr>
      <p:grpSpPr>
        <a:xfrm>
          <a:off x="0" y="0"/>
          <a:ext cx="0" cy="0"/>
          <a:chOff x="0" y="0"/>
          <a:chExt cx="0" cy="0"/>
        </a:xfrm>
      </p:grpSpPr>
      <p:sp>
        <p:nvSpPr>
          <p:cNvPr id="19" name="מלבן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8" name="מלבן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6" name="מלבן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7" name="מלבן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3" name="מלבן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2" name="כותרת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8" name="מלבן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
        <p:nvSpPr>
          <p:cNvPr id="9" name="מחבר ישר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20" name="מציין מיקום תוכן 19"/>
          <p:cNvSpPr>
            <a:spLocks noGrp="1"/>
          </p:cNvSpPr>
          <p:nvPr>
            <p:ph sz="quarter" idx="1"/>
          </p:nvPr>
        </p:nvSpPr>
        <p:spPr>
          <a:xfrm>
            <a:off x="3124200" y="685800"/>
            <a:ext cx="5638800" cy="5410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אליפסה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11" name="אליפסה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7" name="מציין מיקום של מספר שקופית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1D13FD3B-79B8-4708-857E-1530D7CA96D8}" type="slidenum">
              <a:rPr kumimoji="0" lang="he-IL" sz="1600" b="0" i="0" u="none" strike="noStrike" kern="1200" cap="none" spc="0" normalizeH="0" baseline="0" noProof="0" smtClean="0">
                <a:ln>
                  <a:noFill/>
                </a:ln>
                <a:solidFill>
                  <a:srgbClr val="8CADAE">
                    <a:shade val="75000"/>
                  </a:srgbClr>
                </a:solidFill>
                <a:effectLst/>
                <a:uLnTx/>
                <a:uFillTx/>
                <a:latin typeface="Tahoma" pitchFamily="34" charset="0"/>
                <a:ea typeface="+mn-ea"/>
                <a:cs typeface="Tahoma" pitchFamily="34"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Tahoma" pitchFamily="34" charset="0"/>
              <a:ea typeface="+mn-ea"/>
              <a:cs typeface="Tahoma" pitchFamily="34" charset="0"/>
            </a:endParaRPr>
          </a:p>
        </p:txBody>
      </p:sp>
      <p:sp>
        <p:nvSpPr>
          <p:cNvPr id="21" name="מלבן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5" name="מציין מיקום של תאריך 4"/>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6" name="מציין מיקום של כותרת תחתונה 5"/>
          <p:cNvSpPr>
            <a:spLocks noGrp="1"/>
          </p:cNvSpPr>
          <p:nvPr>
            <p:ph type="ftr" sz="quarter" idx="11"/>
          </p:nvPr>
        </p:nvSpPr>
        <p:spPr>
          <a:xfrm>
            <a:off x="301752" y="6410848"/>
            <a:ext cx="3383280" cy="365760"/>
          </a:xfrm>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2948509476"/>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1" name="מחבר ישר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9" name="מלבן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6" name="מלבן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7" name="מלבן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
        <p:nvSpPr>
          <p:cNvPr id="20" name="מלבן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8" name="מלבן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15" name="מלבן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
        <p:nvSpPr>
          <p:cNvPr id="12" name="אליפסה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13" name="אליפסה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7" name="מציין מיקום של מספר שקופית 6"/>
          <p:cNvSpPr>
            <a:spLocks noGrp="1"/>
          </p:cNvSpPr>
          <p:nvPr>
            <p:ph type="sldNum" sz="quarter" idx="12"/>
          </p:nvPr>
        </p:nvSpPr>
        <p:spPr>
          <a:xfrm>
            <a:off x="1371600" y="312738"/>
            <a:ext cx="457200" cy="441325"/>
          </a:xfr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B1F740EB-6B5B-41F0-9908-662AB611EB63}" type="slidenum">
              <a:rPr kumimoji="0" lang="he-IL" sz="1600" b="0" i="0" u="none" strike="noStrike" kern="1200" cap="none" spc="0" normalizeH="0" baseline="0" noProof="0" smtClean="0">
                <a:ln>
                  <a:noFill/>
                </a:ln>
                <a:solidFill>
                  <a:srgbClr val="8CADAE">
                    <a:shade val="75000"/>
                  </a:srgbClr>
                </a:solidFill>
                <a:effectLst/>
                <a:uLnTx/>
                <a:uFillTx/>
                <a:latin typeface="Tahoma" pitchFamily="34" charset="0"/>
                <a:ea typeface="+mn-ea"/>
                <a:cs typeface="Tahoma" pitchFamily="34"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Tahoma" pitchFamily="34" charset="0"/>
              <a:ea typeface="+mn-ea"/>
              <a:cs typeface="Tahoma" pitchFamily="34" charset="0"/>
            </a:endParaRPr>
          </a:p>
        </p:txBody>
      </p:sp>
      <p:sp>
        <p:nvSpPr>
          <p:cNvPr id="2" name="כותרת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3000375" y="609600"/>
            <a:ext cx="5867400" cy="4267200"/>
          </a:xfrm>
        </p:spPr>
        <p:txBody>
          <a:bodyPr/>
          <a:lstStyle>
            <a:lvl1pPr marL="0" indent="0">
              <a:buNone/>
              <a:defRPr sz="3200"/>
            </a:lvl1pPr>
          </a:lstStyle>
          <a:p>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22" name="מלבן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5" name="מציין מיקום של תאריך 4"/>
          <p:cNvSpPr>
            <a:spLocks noGrp="1"/>
          </p:cNvSpPr>
          <p:nvPr>
            <p:ph type="dt" sz="half" idx="10"/>
          </p:nvPr>
        </p:nvSpPr>
        <p:spPr>
          <a:xfrm>
            <a:off x="5788152" y="6404984"/>
            <a:ext cx="3044952" cy="365760"/>
          </a:xfr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6" name="מציין מיקום של כותרת תחתונה 5"/>
          <p:cNvSpPr>
            <a:spLocks noGrp="1"/>
          </p:cNvSpPr>
          <p:nvPr>
            <p:ph type="ftr" sz="quarter" idx="11"/>
          </p:nvPr>
        </p:nvSpPr>
        <p:spPr>
          <a:xfrm>
            <a:off x="301752" y="6410848"/>
            <a:ext cx="3584448" cy="365760"/>
          </a:xfrm>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1770945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FFDD2CE0-A3A1-4F4F-8542-AF7874373132}" type="slidenum">
              <a:rPr kumimoji="0" lang="he-IL" sz="1600" b="0" i="0" u="none" strike="noStrike" kern="1200" cap="none" spc="0" normalizeH="0" baseline="0" noProof="0" smtClean="0">
                <a:ln>
                  <a:noFill/>
                </a:ln>
                <a:solidFill>
                  <a:srgbClr val="8CADAE">
                    <a:shade val="75000"/>
                  </a:srgbClr>
                </a:solidFill>
                <a:effectLst/>
                <a:uLnTx/>
                <a:uFillTx/>
                <a:latin typeface="Tahoma" pitchFamily="34" charset="0"/>
                <a:ea typeface="+mn-ea"/>
                <a:cs typeface="Tahoma" pitchFamily="34"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1766445722"/>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Ref idx="1001">
        <a:schemeClr val="bg2"/>
      </p:bgRef>
    </p:bg>
    <p:spTree>
      <p:nvGrpSpPr>
        <p:cNvPr id="1" name=""/>
        <p:cNvGrpSpPr/>
        <p:nvPr/>
      </p:nvGrpSpPr>
      <p:grpSpPr>
        <a:xfrm>
          <a:off x="0" y="0"/>
          <a:ext cx="0" cy="0"/>
          <a:chOff x="0" y="0"/>
          <a:chExt cx="0" cy="0"/>
        </a:xfrm>
      </p:grpSpPr>
      <p:sp>
        <p:nvSpPr>
          <p:cNvPr id="7" name="מלבן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8" name="מלבן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9" name="מלבן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0" name="מלבן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1" name="מלבן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2" name="מלבן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
        <p:nvSpPr>
          <p:cNvPr id="13" name="מחבר ישר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4" name="אליפסה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15" name="אליפסה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6" name="מציין מיקום של מספר שקופית 5"/>
          <p:cNvSpPr>
            <a:spLocks noGrp="1"/>
          </p:cNvSpPr>
          <p:nvPr>
            <p:ph type="sldNum" sz="quarter" idx="12"/>
          </p:nvPr>
        </p:nvSpPr>
        <p:spPr>
          <a:xfrm>
            <a:off x="6915912" y="3009901"/>
            <a:ext cx="457200" cy="441325"/>
          </a:xfr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06A07042-9F39-430F-88AB-7FF2527D21DE}" type="slidenum">
              <a:rPr kumimoji="0" lang="he-IL" sz="1600" b="0" i="0" u="none" strike="noStrike" kern="1200" cap="none" spc="0" normalizeH="0" baseline="0" noProof="0" smtClean="0">
                <a:ln>
                  <a:noFill/>
                </a:ln>
                <a:solidFill>
                  <a:srgbClr val="8CADAE">
                    <a:shade val="75000"/>
                  </a:srgbClr>
                </a:solidFill>
                <a:effectLst/>
                <a:uLnTx/>
                <a:uFillTx/>
                <a:latin typeface="Tahoma" pitchFamily="34" charset="0"/>
                <a:ea typeface="+mn-ea"/>
                <a:cs typeface="Tahoma" pitchFamily="34"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Tahoma" pitchFamily="34" charset="0"/>
              <a:ea typeface="+mn-ea"/>
              <a:cs typeface="Tahoma" pitchFamily="34" charset="0"/>
            </a:endParaRPr>
          </a:p>
        </p:txBody>
      </p:sp>
      <p:sp>
        <p:nvSpPr>
          <p:cNvPr id="3" name="מציין מיקום של טקסט אנכי 2"/>
          <p:cNvSpPr>
            <a:spLocks noGrp="1"/>
          </p:cNvSpPr>
          <p:nvPr>
            <p:ph type="body" orient="vert" idx="1"/>
          </p:nvPr>
        </p:nvSpPr>
        <p:spPr>
          <a:xfrm>
            <a:off x="304800" y="304800"/>
            <a:ext cx="6553200" cy="5821366"/>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2" name="כותרת אנכית 1"/>
          <p:cNvSpPr>
            <a:spLocks noGrp="1"/>
          </p:cNvSpPr>
          <p:nvPr>
            <p:ph type="title" orient="vert"/>
          </p:nvPr>
        </p:nvSpPr>
        <p:spPr>
          <a:xfrm>
            <a:off x="7391400" y="304801"/>
            <a:ext cx="1447800" cy="5851525"/>
          </a:xfrm>
        </p:spPr>
        <p:txBody>
          <a:bodyPr vert="eaVert"/>
          <a:lstStyle/>
          <a:p>
            <a:r>
              <a:rPr kumimoji="0" lang="he-IL" smtClean="0"/>
              <a:t>לחץ כדי לערוך סגנון כותרת של תבנית בסיס</a:t>
            </a:r>
            <a:endParaRPr kumimoji="0" lang="en-US"/>
          </a:p>
        </p:txBody>
      </p:sp>
    </p:spTree>
    <p:extLst>
      <p:ext uri="{BB962C8B-B14F-4D97-AF65-F5344CB8AC3E}">
        <p14:creationId xmlns:p14="http://schemas.microsoft.com/office/powerpoint/2010/main" val="281116443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5" name="מלבן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6" name="מלבן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7" name="מלבן 6"/>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8" name="מלבן 15"/>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9" name="מלבן 1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0" name="מלבן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מלבן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2" name="מחבר ישר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3" name="אליפסה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אליפסה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מלבן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2" name="כותרת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he-IL" smtClean="0"/>
              <a:t>לחץ כדי לערוך סגנונות טקסט של תבנית בסיס</a:t>
            </a:r>
          </a:p>
        </p:txBody>
      </p:sp>
      <p:sp>
        <p:nvSpPr>
          <p:cNvPr id="20" name="מציין מיקום תוכן 19"/>
          <p:cNvSpPr>
            <a:spLocks noGrp="1"/>
          </p:cNvSpPr>
          <p:nvPr>
            <p:ph sz="quarter" idx="1"/>
          </p:nvPr>
        </p:nvSpPr>
        <p:spPr>
          <a:xfrm>
            <a:off x="3124200" y="685800"/>
            <a:ext cx="5638800" cy="5410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6" name="מציין מיקום של מספר שקופית 6"/>
          <p:cNvSpPr>
            <a:spLocks noGrp="1"/>
          </p:cNvSpPr>
          <p:nvPr>
            <p:ph type="sldNum" sz="quarter" idx="10"/>
          </p:nvPr>
        </p:nvSpPr>
        <p:spPr>
          <a:xfrm>
            <a:off x="1371600" y="312738"/>
            <a:ext cx="457200" cy="441325"/>
          </a:xfrm>
        </p:spPr>
        <p:txBody>
          <a:bodyPr/>
          <a:lstStyle>
            <a:lvl1pPr>
              <a:defRPr/>
            </a:lvl1pPr>
          </a:lstStyle>
          <a:p>
            <a:pPr>
              <a:defRPr/>
            </a:pPr>
            <a:fld id="{1A162B79-CC69-4C6E-B05F-7F96181A36A8}" type="slidenum">
              <a:rPr lang="he-IL" altLang="en-US"/>
              <a:pPr>
                <a:defRPr/>
              </a:pPr>
              <a:t>‹#›</a:t>
            </a:fld>
            <a:endParaRPr lang="he-IL" altLang="en-US"/>
          </a:p>
        </p:txBody>
      </p:sp>
      <p:sp>
        <p:nvSpPr>
          <p:cNvPr id="17" name="מציין מיקום של תאריך 4"/>
          <p:cNvSpPr>
            <a:spLocks noGrp="1"/>
          </p:cNvSpPr>
          <p:nvPr>
            <p:ph type="dt" sz="half" idx="11"/>
          </p:nvPr>
        </p:nvSpPr>
        <p:spPr/>
        <p:txBody>
          <a:bodyPr/>
          <a:lstStyle>
            <a:lvl1pPr>
              <a:defRPr/>
            </a:lvl1pPr>
          </a:lstStyle>
          <a:p>
            <a:pPr>
              <a:defRPr/>
            </a:pPr>
            <a:fld id="{C77C53D5-4964-455C-9D24-A60AFB3FB8A2}" type="datetime8">
              <a:rPr lang="he-IL"/>
              <a:pPr>
                <a:defRPr/>
              </a:pPr>
              <a:t>24 ינואר 20</a:t>
            </a:fld>
            <a:endParaRPr lang="he-IL"/>
          </a:p>
        </p:txBody>
      </p:sp>
      <p:sp>
        <p:nvSpPr>
          <p:cNvPr id="18" name="מציין מיקום של כותרת תחתונה 5"/>
          <p:cNvSpPr>
            <a:spLocks noGrp="1"/>
          </p:cNvSpPr>
          <p:nvPr>
            <p:ph type="ftr" sz="quarter" idx="12"/>
          </p:nvPr>
        </p:nvSpPr>
        <p:spPr>
          <a:xfrm>
            <a:off x="301625" y="6410325"/>
            <a:ext cx="3382963" cy="366713"/>
          </a:xfrm>
        </p:spPr>
        <p:txBody>
          <a:bodyPr/>
          <a:lstStyle>
            <a:lvl1pPr>
              <a:defRPr/>
            </a:lvl1pPr>
          </a:lstStyle>
          <a:p>
            <a:pPr>
              <a:defRPr/>
            </a:pPr>
            <a:r>
              <a:rPr lang="he-IL"/>
              <a:t>דורית ארם</a:t>
            </a:r>
          </a:p>
        </p:txBody>
      </p:sp>
    </p:spTree>
    <p:extLst>
      <p:ext uri="{BB962C8B-B14F-4D97-AF65-F5344CB8AC3E}">
        <p14:creationId xmlns:p14="http://schemas.microsoft.com/office/powerpoint/2010/main" val="35677992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מחבר ישר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6" name="מלבן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7" name="מלבן 1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8" name="מלבן 16"/>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9" name="מלבן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0" name="מלבן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מלבן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מלבן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3" name="אליפסה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אליפסה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מלבן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2" name="כותרת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he-IL" noProof="0" smtClean="0"/>
              <a:t>לחץ על הסמל כדי להוסיף תמונה</a:t>
            </a:r>
            <a:endParaRPr lang="en-US" noProof="0" dirty="0"/>
          </a:p>
        </p:txBody>
      </p:sp>
      <p:sp>
        <p:nvSpPr>
          <p:cNvPr id="4" name="מציין מיקום טקסט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he-IL" smtClean="0"/>
              <a:t>לחץ כדי לערוך סגנונות טקסט של תבנית בסיס</a:t>
            </a:r>
          </a:p>
        </p:txBody>
      </p:sp>
      <p:sp>
        <p:nvSpPr>
          <p:cNvPr id="16" name="מציין מיקום של מספר שקופית 6"/>
          <p:cNvSpPr>
            <a:spLocks noGrp="1"/>
          </p:cNvSpPr>
          <p:nvPr>
            <p:ph type="sldNum" sz="quarter" idx="10"/>
          </p:nvPr>
        </p:nvSpPr>
        <p:spPr>
          <a:xfrm>
            <a:off x="1371600" y="312738"/>
            <a:ext cx="457200" cy="441325"/>
          </a:xfrm>
        </p:spPr>
        <p:txBody>
          <a:bodyPr/>
          <a:lstStyle>
            <a:lvl1pPr>
              <a:defRPr/>
            </a:lvl1pPr>
          </a:lstStyle>
          <a:p>
            <a:pPr>
              <a:defRPr/>
            </a:pPr>
            <a:fld id="{C835E659-B22B-49D4-8D57-FA163F9F80C8}" type="slidenum">
              <a:rPr lang="he-IL" altLang="en-US"/>
              <a:pPr>
                <a:defRPr/>
              </a:pPr>
              <a:t>‹#›</a:t>
            </a:fld>
            <a:endParaRPr lang="he-IL" altLang="en-US"/>
          </a:p>
        </p:txBody>
      </p:sp>
      <p:sp>
        <p:nvSpPr>
          <p:cNvPr id="17" name="מציין מיקום של תאריך 4"/>
          <p:cNvSpPr>
            <a:spLocks noGrp="1"/>
          </p:cNvSpPr>
          <p:nvPr>
            <p:ph type="dt" sz="half" idx="11"/>
          </p:nvPr>
        </p:nvSpPr>
        <p:spPr>
          <a:xfrm>
            <a:off x="5788025" y="6405563"/>
            <a:ext cx="3044825" cy="365125"/>
          </a:xfrm>
        </p:spPr>
        <p:txBody>
          <a:bodyPr/>
          <a:lstStyle>
            <a:lvl1pPr>
              <a:defRPr/>
            </a:lvl1pPr>
          </a:lstStyle>
          <a:p>
            <a:pPr>
              <a:defRPr/>
            </a:pPr>
            <a:fld id="{A7F3166D-8F36-41B6-AF89-A0C370E33A81}" type="datetime8">
              <a:rPr lang="he-IL"/>
              <a:pPr>
                <a:defRPr/>
              </a:pPr>
              <a:t>24 ינואר 20</a:t>
            </a:fld>
            <a:endParaRPr lang="he-IL"/>
          </a:p>
        </p:txBody>
      </p:sp>
      <p:sp>
        <p:nvSpPr>
          <p:cNvPr id="18" name="מציין מיקום של כותרת תחתונה 5"/>
          <p:cNvSpPr>
            <a:spLocks noGrp="1"/>
          </p:cNvSpPr>
          <p:nvPr>
            <p:ph type="ftr" sz="quarter" idx="12"/>
          </p:nvPr>
        </p:nvSpPr>
        <p:spPr>
          <a:xfrm>
            <a:off x="301625" y="6410325"/>
            <a:ext cx="3584575" cy="366713"/>
          </a:xfrm>
        </p:spPr>
        <p:txBody>
          <a:bodyPr/>
          <a:lstStyle>
            <a:lvl1pPr>
              <a:defRPr/>
            </a:lvl1pPr>
          </a:lstStyle>
          <a:p>
            <a:pPr>
              <a:defRPr/>
            </a:pPr>
            <a:r>
              <a:rPr lang="he-IL"/>
              <a:t>דורית ארם</a:t>
            </a:r>
          </a:p>
        </p:txBody>
      </p:sp>
    </p:spTree>
    <p:extLst>
      <p:ext uri="{BB962C8B-B14F-4D97-AF65-F5344CB8AC3E}">
        <p14:creationId xmlns:p14="http://schemas.microsoft.com/office/powerpoint/2010/main" val="2037644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לבן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027" name="מלבן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028" name="מלבן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1029" name="מלבן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9" name="מלבן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4" name="מציין מיקום של תאריך 13"/>
          <p:cNvSpPr>
            <a:spLocks noGrp="1"/>
          </p:cNvSpPr>
          <p:nvPr>
            <p:ph type="dt" sz="half" idx="2"/>
          </p:nvPr>
        </p:nvSpPr>
        <p:spPr>
          <a:xfrm>
            <a:off x="5791200" y="6405563"/>
            <a:ext cx="3044825" cy="365125"/>
          </a:xfrm>
          <a:prstGeom prst="rect">
            <a:avLst/>
          </a:prstGeom>
        </p:spPr>
        <p:txBody>
          <a:bodyPr vert="horz"/>
          <a:lstStyle>
            <a:lvl1pPr algn="r" rtl="1" eaLnBrk="1" fontAlgn="auto" latinLnBrk="0" hangingPunct="1">
              <a:spcBef>
                <a:spcPts val="0"/>
              </a:spcBef>
              <a:spcAft>
                <a:spcPts val="0"/>
              </a:spcAft>
              <a:defRPr kumimoji="0" sz="1400">
                <a:solidFill>
                  <a:srgbClr val="FFFFFF"/>
                </a:solidFill>
                <a:latin typeface="+mn-lt"/>
                <a:cs typeface="+mn-cs"/>
              </a:defRPr>
            </a:lvl1pPr>
          </a:lstStyle>
          <a:p>
            <a:pPr>
              <a:defRPr/>
            </a:pPr>
            <a:fld id="{073A0276-0C16-4C09-A099-CB0EB7F66724}" type="datetime8">
              <a:rPr lang="he-IL"/>
              <a:pPr>
                <a:defRPr/>
              </a:pPr>
              <a:t>24 ינואר 20</a:t>
            </a:fld>
            <a:endParaRPr lang="he-IL"/>
          </a:p>
        </p:txBody>
      </p:sp>
      <p:sp>
        <p:nvSpPr>
          <p:cNvPr id="3" name="מציין מיקום של כותרת תחתונה 2"/>
          <p:cNvSpPr>
            <a:spLocks noGrp="1"/>
          </p:cNvSpPr>
          <p:nvPr>
            <p:ph type="ftr" sz="quarter" idx="3"/>
          </p:nvPr>
        </p:nvSpPr>
        <p:spPr>
          <a:xfrm>
            <a:off x="304800" y="6410325"/>
            <a:ext cx="3581400" cy="366713"/>
          </a:xfrm>
          <a:prstGeom prst="rect">
            <a:avLst/>
          </a:prstGeom>
        </p:spPr>
        <p:txBody>
          <a:bodyPr vert="horz"/>
          <a:lstStyle>
            <a:lvl1pPr algn="l" rtl="1" eaLnBrk="1" fontAlgn="auto" latinLnBrk="0" hangingPunct="1">
              <a:spcBef>
                <a:spcPts val="0"/>
              </a:spcBef>
              <a:spcAft>
                <a:spcPts val="0"/>
              </a:spcAft>
              <a:defRPr kumimoji="0" sz="1200">
                <a:solidFill>
                  <a:srgbClr val="FFFFFF"/>
                </a:solidFill>
                <a:latin typeface="+mn-lt"/>
                <a:cs typeface="+mn-cs"/>
              </a:defRPr>
            </a:lvl1pPr>
          </a:lstStyle>
          <a:p>
            <a:pPr>
              <a:defRPr/>
            </a:pPr>
            <a:r>
              <a:rPr lang="he-IL"/>
              <a:t>דורית ארם</a:t>
            </a:r>
          </a:p>
        </p:txBody>
      </p:sp>
      <p:sp>
        <p:nvSpPr>
          <p:cNvPr id="8" name="מלבן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0" name="מחבר ישר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2" name="אליפסה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אליפסה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23" name="מציין מיקום של מספר שקופית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rtl="1" eaLnBrk="1" hangingPunct="1">
              <a:defRPr sz="1600">
                <a:solidFill>
                  <a:srgbClr val="7B9899"/>
                </a:solidFill>
                <a:latin typeface="Georgia" panose="02040502050405020303" pitchFamily="18" charset="0"/>
                <a:cs typeface="Times New Roman" panose="02020603050405020304" pitchFamily="18" charset="0"/>
              </a:defRPr>
            </a:lvl1pPr>
          </a:lstStyle>
          <a:p>
            <a:pPr>
              <a:defRPr/>
            </a:pPr>
            <a:fld id="{F6BD9755-6238-4EC6-B2D9-176A632C6804}" type="slidenum">
              <a:rPr lang="he-IL" altLang="en-US"/>
              <a:pPr>
                <a:defRPr/>
              </a:pPr>
              <a:t>‹#›</a:t>
            </a:fld>
            <a:endParaRPr lang="he-IL" altLang="en-US"/>
          </a:p>
        </p:txBody>
      </p:sp>
      <p:sp>
        <p:nvSpPr>
          <p:cNvPr id="1038" name="מציין מיקום של כותרת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he-IL" altLang="en-US" smtClean="0"/>
              <a:t>לחץ כדי לערוך סגנון כותרת של תבנית בסיס</a:t>
            </a:r>
          </a:p>
        </p:txBody>
      </p:sp>
      <p:sp>
        <p:nvSpPr>
          <p:cNvPr id="1039" name="מציין מיקום טקסט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sldNum="0" hdr="0" dt="0"/>
  <p:txStyles>
    <p:titleStyle>
      <a:lvl1pPr algn="ctr" rtl="1" eaLnBrk="0" fontAlgn="base" hangingPunct="0">
        <a:spcBef>
          <a:spcPct val="0"/>
        </a:spcBef>
        <a:spcAft>
          <a:spcPct val="0"/>
        </a:spcAft>
        <a:defRPr sz="3300" kern="1200">
          <a:solidFill>
            <a:srgbClr val="7B9899"/>
          </a:solidFill>
          <a:latin typeface="+mj-lt"/>
          <a:ea typeface="+mj-ea"/>
          <a:cs typeface="+mj-cs"/>
        </a:defRPr>
      </a:lvl1pPr>
      <a:lvl2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2pPr>
      <a:lvl3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3pPr>
      <a:lvl4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4pPr>
      <a:lvl5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5pPr>
      <a:lvl6pPr marL="4572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6pPr>
      <a:lvl7pPr marL="9144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7pPr>
      <a:lvl8pPr marL="13716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8pPr>
      <a:lvl9pPr marL="18288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9pPr>
    </p:titleStyle>
    <p:bodyStyle>
      <a:lvl1pPr marL="273050" indent="-273050" algn="r" rtl="1"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מלבן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2051" name="מלבן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2052" name="מלבן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2053" name="מלבן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Georgia" panose="02040502050405020303" pitchFamily="18" charset="0"/>
            </a:endParaRPr>
          </a:p>
        </p:txBody>
      </p:sp>
      <p:sp>
        <p:nvSpPr>
          <p:cNvPr id="9" name="מלבן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4" name="מציין מיקום של תאריך 13"/>
          <p:cNvSpPr>
            <a:spLocks noGrp="1"/>
          </p:cNvSpPr>
          <p:nvPr>
            <p:ph type="dt" sz="half" idx="2"/>
          </p:nvPr>
        </p:nvSpPr>
        <p:spPr>
          <a:xfrm>
            <a:off x="5791200" y="6405563"/>
            <a:ext cx="3044825" cy="365125"/>
          </a:xfrm>
          <a:prstGeom prst="rect">
            <a:avLst/>
          </a:prstGeom>
        </p:spPr>
        <p:txBody>
          <a:bodyPr vert="horz"/>
          <a:lstStyle>
            <a:lvl1pPr algn="r" rtl="1" eaLnBrk="1" fontAlgn="auto" latinLnBrk="0" hangingPunct="1">
              <a:spcBef>
                <a:spcPts val="0"/>
              </a:spcBef>
              <a:spcAft>
                <a:spcPts val="0"/>
              </a:spcAft>
              <a:defRPr kumimoji="0" sz="1400">
                <a:solidFill>
                  <a:srgbClr val="FFFFFF"/>
                </a:solidFill>
                <a:latin typeface="+mn-lt"/>
                <a:cs typeface="+mn-cs"/>
              </a:defRPr>
            </a:lvl1pPr>
          </a:lstStyle>
          <a:p>
            <a:pPr>
              <a:defRPr/>
            </a:pPr>
            <a:fld id="{D4C18B95-F26D-4A20-86BC-DBC2D3D40B48}" type="datetime8">
              <a:rPr lang="he-IL"/>
              <a:pPr>
                <a:defRPr/>
              </a:pPr>
              <a:t>24 ינואר 20</a:t>
            </a:fld>
            <a:endParaRPr lang="he-IL"/>
          </a:p>
        </p:txBody>
      </p:sp>
      <p:sp>
        <p:nvSpPr>
          <p:cNvPr id="3" name="מציין מיקום של כותרת תחתונה 2"/>
          <p:cNvSpPr>
            <a:spLocks noGrp="1"/>
          </p:cNvSpPr>
          <p:nvPr>
            <p:ph type="ftr" sz="quarter" idx="3"/>
          </p:nvPr>
        </p:nvSpPr>
        <p:spPr>
          <a:xfrm>
            <a:off x="304800" y="6410325"/>
            <a:ext cx="3581400" cy="366713"/>
          </a:xfrm>
          <a:prstGeom prst="rect">
            <a:avLst/>
          </a:prstGeom>
        </p:spPr>
        <p:txBody>
          <a:bodyPr vert="horz"/>
          <a:lstStyle>
            <a:lvl1pPr algn="l" rtl="1" eaLnBrk="1" fontAlgn="auto" latinLnBrk="0" hangingPunct="1">
              <a:spcBef>
                <a:spcPts val="0"/>
              </a:spcBef>
              <a:spcAft>
                <a:spcPts val="0"/>
              </a:spcAft>
              <a:defRPr kumimoji="0" sz="1200">
                <a:solidFill>
                  <a:srgbClr val="FFFFFF"/>
                </a:solidFill>
                <a:latin typeface="+mn-lt"/>
                <a:cs typeface="+mn-cs"/>
              </a:defRPr>
            </a:lvl1pPr>
          </a:lstStyle>
          <a:p>
            <a:pPr>
              <a:defRPr/>
            </a:pPr>
            <a:r>
              <a:rPr lang="he-IL"/>
              <a:t>דורית ארם</a:t>
            </a:r>
          </a:p>
        </p:txBody>
      </p:sp>
      <p:sp>
        <p:nvSpPr>
          <p:cNvPr id="8" name="מלבן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0" name="מחבר ישר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2" name="אליפסה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אליפסה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23" name="מציין מיקום של מספר שקופית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rtl="1" eaLnBrk="1" hangingPunct="1">
              <a:defRPr sz="1600">
                <a:solidFill>
                  <a:srgbClr val="7B9899"/>
                </a:solidFill>
                <a:latin typeface="Georgia" panose="02040502050405020303" pitchFamily="18" charset="0"/>
                <a:cs typeface="Times New Roman" panose="02020603050405020304" pitchFamily="18" charset="0"/>
              </a:defRPr>
            </a:lvl1pPr>
          </a:lstStyle>
          <a:p>
            <a:pPr>
              <a:defRPr/>
            </a:pPr>
            <a:fld id="{CB6CFAD5-4107-4E67-948F-BA45B3B7EDD4}" type="slidenum">
              <a:rPr lang="he-IL" altLang="en-US"/>
              <a:pPr>
                <a:defRPr/>
              </a:pPr>
              <a:t>‹#›</a:t>
            </a:fld>
            <a:endParaRPr lang="he-IL" altLang="en-US"/>
          </a:p>
        </p:txBody>
      </p:sp>
      <p:sp>
        <p:nvSpPr>
          <p:cNvPr id="2062" name="מציין מיקום של כותרת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he-IL" altLang="en-US" smtClean="0"/>
              <a:t>לחץ כדי לערוך סגנון כותרת של תבנית בסיס</a:t>
            </a:r>
          </a:p>
        </p:txBody>
      </p:sp>
      <p:sp>
        <p:nvSpPr>
          <p:cNvPr id="2063" name="מציין מיקום טקסט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ctr" rtl="1" eaLnBrk="0" fontAlgn="base" hangingPunct="0">
        <a:spcBef>
          <a:spcPct val="0"/>
        </a:spcBef>
        <a:spcAft>
          <a:spcPct val="0"/>
        </a:spcAft>
        <a:defRPr sz="3300" kern="1200">
          <a:solidFill>
            <a:srgbClr val="7B9899"/>
          </a:solidFill>
          <a:latin typeface="+mj-lt"/>
          <a:ea typeface="+mj-ea"/>
          <a:cs typeface="+mj-cs"/>
        </a:defRPr>
      </a:lvl1pPr>
      <a:lvl2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2pPr>
      <a:lvl3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3pPr>
      <a:lvl4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4pPr>
      <a:lvl5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5pPr>
      <a:lvl6pPr marL="4572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6pPr>
      <a:lvl7pPr marL="9144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7pPr>
      <a:lvl8pPr marL="13716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8pPr>
      <a:lvl9pPr marL="18288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9pPr>
    </p:titleStyle>
    <p:bodyStyle>
      <a:lvl1pPr marL="273050" indent="-273050" algn="r" rtl="1"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לבן 16"/>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1027" name="מלבן 15"/>
          <p:cNvSpPr>
            <a:spLocks noChangeArrowheads="1"/>
          </p:cNvSpPr>
          <p:nvPr/>
        </p:nvSpPr>
        <p:spPr bwMode="white">
          <a:xfrm>
            <a:off x="0" y="0"/>
            <a:ext cx="9144000" cy="1393825"/>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1028" name="מלבן 17"/>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1029" name="מלבן 18"/>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auto" hangingPunct="1">
              <a:spcBef>
                <a:spcPts val="0"/>
              </a:spcBef>
              <a:spcAft>
                <a:spcPts val="0"/>
              </a:spcAft>
              <a:defRPr/>
            </a:pPr>
            <a:endParaRPr lang="en-US" altLang="he-IL" smtClean="0">
              <a:latin typeface="Georgia" pitchFamily="18" charset="0"/>
            </a:endParaRPr>
          </a:p>
        </p:txBody>
      </p:sp>
      <p:sp>
        <p:nvSpPr>
          <p:cNvPr id="9" name="מלבן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4" name="מציין מיקום של תאריך 13"/>
          <p:cNvSpPr>
            <a:spLocks noGrp="1"/>
          </p:cNvSpPr>
          <p:nvPr>
            <p:ph type="dt" sz="half" idx="2"/>
          </p:nvPr>
        </p:nvSpPr>
        <p:spPr>
          <a:xfrm>
            <a:off x="5791200" y="6405563"/>
            <a:ext cx="3044825" cy="365125"/>
          </a:xfrm>
          <a:prstGeom prst="rect">
            <a:avLst/>
          </a:prstGeom>
        </p:spPr>
        <p:txBody>
          <a:bodyPr vert="horz"/>
          <a:lstStyle>
            <a:lvl1pPr algn="r" rtl="1" eaLnBrk="1" fontAlgn="auto" latinLnBrk="0" hangingPunct="1">
              <a:spcBef>
                <a:spcPts val="0"/>
              </a:spcBef>
              <a:spcAft>
                <a:spcPts val="0"/>
              </a:spcAft>
              <a:defRPr kumimoji="0" sz="1400">
                <a:solidFill>
                  <a:srgbClr val="FFFFFF"/>
                </a:solidFill>
                <a:latin typeface="+mn-lt"/>
                <a:cs typeface="+mn-cs"/>
              </a:defRPr>
            </a:lvl1pPr>
          </a:lstStyle>
          <a:p>
            <a:pPr>
              <a:defRPr/>
            </a:pPr>
            <a:fld id="{D39848AD-13D3-47C0-BE12-4B5DED67D52A}" type="datetime8">
              <a:rPr lang="he-IL"/>
              <a:pPr>
                <a:defRPr/>
              </a:pPr>
              <a:t>24 ינואר 20</a:t>
            </a:fld>
            <a:endParaRPr lang="he-IL"/>
          </a:p>
        </p:txBody>
      </p:sp>
      <p:sp>
        <p:nvSpPr>
          <p:cNvPr id="3" name="מציין מיקום של כותרת תחתונה 2"/>
          <p:cNvSpPr>
            <a:spLocks noGrp="1"/>
          </p:cNvSpPr>
          <p:nvPr>
            <p:ph type="ftr" sz="quarter" idx="3"/>
          </p:nvPr>
        </p:nvSpPr>
        <p:spPr>
          <a:xfrm>
            <a:off x="304800" y="6410325"/>
            <a:ext cx="3581400" cy="366713"/>
          </a:xfrm>
          <a:prstGeom prst="rect">
            <a:avLst/>
          </a:prstGeom>
        </p:spPr>
        <p:txBody>
          <a:bodyPr vert="horz"/>
          <a:lstStyle>
            <a:lvl1pPr algn="l" rtl="1" eaLnBrk="1" fontAlgn="auto" latinLnBrk="0" hangingPunct="1">
              <a:spcBef>
                <a:spcPts val="0"/>
              </a:spcBef>
              <a:spcAft>
                <a:spcPts val="0"/>
              </a:spcAft>
              <a:defRPr kumimoji="0" sz="1200">
                <a:solidFill>
                  <a:srgbClr val="FFFFFF"/>
                </a:solidFill>
                <a:latin typeface="+mn-lt"/>
                <a:cs typeface="+mn-cs"/>
              </a:defRPr>
            </a:lvl1pPr>
          </a:lstStyle>
          <a:p>
            <a:pPr>
              <a:defRPr/>
            </a:pPr>
            <a:r>
              <a:rPr lang="he-IL"/>
              <a:t>דורית ארם</a:t>
            </a:r>
          </a:p>
        </p:txBody>
      </p:sp>
      <p:sp>
        <p:nvSpPr>
          <p:cNvPr id="8" name="מלבן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0" name="מחבר ישר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2" name="אליפסה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אליפסה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23" name="מציין מיקום של מספר שקופית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rtl="1" eaLnBrk="1" hangingPunct="1">
              <a:defRPr sz="1600">
                <a:solidFill>
                  <a:srgbClr val="7B9899"/>
                </a:solidFill>
                <a:latin typeface="Georgia" panose="02040502050405020303" pitchFamily="18" charset="0"/>
                <a:cs typeface="Times New Roman" panose="02020603050405020304" pitchFamily="18" charset="0"/>
              </a:defRPr>
            </a:lvl1pPr>
          </a:lstStyle>
          <a:p>
            <a:pPr>
              <a:defRPr/>
            </a:pPr>
            <a:fld id="{56F1ED59-22DF-4CF5-9C2C-2C97C10DE16A}" type="slidenum">
              <a:rPr lang="he-IL" altLang="he-IL"/>
              <a:pPr>
                <a:defRPr/>
              </a:pPr>
              <a:t>‹#›</a:t>
            </a:fld>
            <a:endParaRPr lang="he-IL" altLang="he-IL"/>
          </a:p>
        </p:txBody>
      </p:sp>
      <p:sp>
        <p:nvSpPr>
          <p:cNvPr id="3086" name="מציין מיקום של כותרת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he-IL" altLang="he-IL" smtClean="0"/>
              <a:t>לחץ כדי לערוך סגנון כותרת של תבנית בסיס</a:t>
            </a:r>
          </a:p>
        </p:txBody>
      </p:sp>
      <p:sp>
        <p:nvSpPr>
          <p:cNvPr id="3087" name="מציין מיקום טקסט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sldNum="0" hdr="0" dt="0"/>
  <p:txStyles>
    <p:titleStyle>
      <a:lvl1pPr algn="ctr" rtl="1" eaLnBrk="0" fontAlgn="base" hangingPunct="0">
        <a:spcBef>
          <a:spcPct val="0"/>
        </a:spcBef>
        <a:spcAft>
          <a:spcPct val="0"/>
        </a:spcAft>
        <a:defRPr sz="3300" kern="1200">
          <a:solidFill>
            <a:srgbClr val="7B9899"/>
          </a:solidFill>
          <a:latin typeface="+mj-lt"/>
          <a:ea typeface="+mj-ea"/>
          <a:cs typeface="+mj-cs"/>
        </a:defRPr>
      </a:lvl1pPr>
      <a:lvl2pPr algn="ctr" rtl="1" eaLnBrk="0" fontAlgn="base" hangingPunct="0">
        <a:spcBef>
          <a:spcPct val="0"/>
        </a:spcBef>
        <a:spcAft>
          <a:spcPct val="0"/>
        </a:spcAft>
        <a:defRPr sz="3300">
          <a:solidFill>
            <a:srgbClr val="7B9899"/>
          </a:solidFill>
          <a:latin typeface="Georgia" pitchFamily="18" charset="0"/>
          <a:cs typeface="Arial" pitchFamily="34" charset="0"/>
        </a:defRPr>
      </a:lvl2pPr>
      <a:lvl3pPr algn="ctr" rtl="1" eaLnBrk="0" fontAlgn="base" hangingPunct="0">
        <a:spcBef>
          <a:spcPct val="0"/>
        </a:spcBef>
        <a:spcAft>
          <a:spcPct val="0"/>
        </a:spcAft>
        <a:defRPr sz="3300">
          <a:solidFill>
            <a:srgbClr val="7B9899"/>
          </a:solidFill>
          <a:latin typeface="Georgia" pitchFamily="18" charset="0"/>
          <a:cs typeface="Arial" pitchFamily="34" charset="0"/>
        </a:defRPr>
      </a:lvl3pPr>
      <a:lvl4pPr algn="ctr" rtl="1" eaLnBrk="0" fontAlgn="base" hangingPunct="0">
        <a:spcBef>
          <a:spcPct val="0"/>
        </a:spcBef>
        <a:spcAft>
          <a:spcPct val="0"/>
        </a:spcAft>
        <a:defRPr sz="3300">
          <a:solidFill>
            <a:srgbClr val="7B9899"/>
          </a:solidFill>
          <a:latin typeface="Georgia" pitchFamily="18" charset="0"/>
          <a:cs typeface="Arial" pitchFamily="34" charset="0"/>
        </a:defRPr>
      </a:lvl4pPr>
      <a:lvl5pPr algn="ctr" rtl="1" eaLnBrk="0" fontAlgn="base" hangingPunct="0">
        <a:spcBef>
          <a:spcPct val="0"/>
        </a:spcBef>
        <a:spcAft>
          <a:spcPct val="0"/>
        </a:spcAft>
        <a:defRPr sz="3300">
          <a:solidFill>
            <a:srgbClr val="7B9899"/>
          </a:solidFill>
          <a:latin typeface="Georgia" pitchFamily="18" charset="0"/>
          <a:cs typeface="Arial" pitchFamily="34" charset="0"/>
        </a:defRPr>
      </a:lvl5pPr>
      <a:lvl6pPr marL="457200" algn="ctr" rtl="1" fontAlgn="base">
        <a:spcBef>
          <a:spcPct val="0"/>
        </a:spcBef>
        <a:spcAft>
          <a:spcPct val="0"/>
        </a:spcAft>
        <a:defRPr sz="3300">
          <a:solidFill>
            <a:srgbClr val="7B9899"/>
          </a:solidFill>
          <a:latin typeface="Georgia" pitchFamily="18" charset="0"/>
          <a:cs typeface="Arial" pitchFamily="34" charset="0"/>
        </a:defRPr>
      </a:lvl6pPr>
      <a:lvl7pPr marL="914400" algn="ctr" rtl="1" fontAlgn="base">
        <a:spcBef>
          <a:spcPct val="0"/>
        </a:spcBef>
        <a:spcAft>
          <a:spcPct val="0"/>
        </a:spcAft>
        <a:defRPr sz="3300">
          <a:solidFill>
            <a:srgbClr val="7B9899"/>
          </a:solidFill>
          <a:latin typeface="Georgia" pitchFamily="18" charset="0"/>
          <a:cs typeface="Arial" pitchFamily="34" charset="0"/>
        </a:defRPr>
      </a:lvl7pPr>
      <a:lvl8pPr marL="1371600" algn="ctr" rtl="1" fontAlgn="base">
        <a:spcBef>
          <a:spcPct val="0"/>
        </a:spcBef>
        <a:spcAft>
          <a:spcPct val="0"/>
        </a:spcAft>
        <a:defRPr sz="3300">
          <a:solidFill>
            <a:srgbClr val="7B9899"/>
          </a:solidFill>
          <a:latin typeface="Georgia" pitchFamily="18" charset="0"/>
          <a:cs typeface="Arial" pitchFamily="34" charset="0"/>
        </a:defRPr>
      </a:lvl8pPr>
      <a:lvl9pPr marL="1828800" algn="ctr" rtl="1" fontAlgn="base">
        <a:spcBef>
          <a:spcPct val="0"/>
        </a:spcBef>
        <a:spcAft>
          <a:spcPct val="0"/>
        </a:spcAft>
        <a:defRPr sz="3300">
          <a:solidFill>
            <a:srgbClr val="7B9899"/>
          </a:solidFill>
          <a:latin typeface="Georgia" pitchFamily="18" charset="0"/>
          <a:cs typeface="Arial" pitchFamily="34" charset="0"/>
        </a:defRPr>
      </a:lvl9pPr>
    </p:titleStyle>
    <p:bodyStyle>
      <a:lvl1pPr marL="273050" indent="-273050" algn="r" rtl="1"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לבן 16"/>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1027" name="מלבן 15"/>
          <p:cNvSpPr>
            <a:spLocks noChangeArrowheads="1"/>
          </p:cNvSpPr>
          <p:nvPr/>
        </p:nvSpPr>
        <p:spPr bwMode="white">
          <a:xfrm>
            <a:off x="0" y="0"/>
            <a:ext cx="9144000" cy="1393825"/>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1028" name="מלבן 17"/>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1029" name="מלבן 18"/>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he-IL" sz="1800" b="0" i="0" u="none" strike="noStrike" kern="1200" cap="none" spc="0" normalizeH="0" baseline="0" noProof="0" smtClean="0">
              <a:ln>
                <a:noFill/>
              </a:ln>
              <a:solidFill>
                <a:prstClr val="black"/>
              </a:solidFill>
              <a:effectLst/>
              <a:uLnTx/>
              <a:uFillTx/>
              <a:latin typeface="Georgia" pitchFamily="18" charset="0"/>
              <a:ea typeface="+mn-ea"/>
              <a:cs typeface="Arial" panose="020B0604020202020204" pitchFamily="34" charset="0"/>
            </a:endParaRPr>
          </a:p>
        </p:txBody>
      </p:sp>
      <p:sp>
        <p:nvSpPr>
          <p:cNvPr id="9" name="מלבן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מציין מיקום של תאריך 13"/>
          <p:cNvSpPr>
            <a:spLocks noGrp="1"/>
          </p:cNvSpPr>
          <p:nvPr>
            <p:ph type="dt" sz="half" idx="2"/>
          </p:nvPr>
        </p:nvSpPr>
        <p:spPr>
          <a:xfrm>
            <a:off x="5791200" y="6405563"/>
            <a:ext cx="3044825" cy="365125"/>
          </a:xfrm>
          <a:prstGeom prst="rect">
            <a:avLst/>
          </a:prstGeom>
        </p:spPr>
        <p:txBody>
          <a:bodyPr vert="horz"/>
          <a:lstStyle>
            <a:lvl1pPr algn="r" rtl="1" eaLnBrk="1" fontAlgn="auto" latinLnBrk="0" hangingPunct="1">
              <a:spcBef>
                <a:spcPts val="0"/>
              </a:spcBef>
              <a:spcAft>
                <a:spcPts val="0"/>
              </a:spcAft>
              <a:defRPr kumimoji="0" sz="1400">
                <a:solidFill>
                  <a:srgbClr val="FFFFFF"/>
                </a:solidFill>
                <a:latin typeface="+mn-lt"/>
                <a:cs typeface="+mn-cs"/>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808F9712-B880-4B92-8014-38B869CAED72}"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3" name="מציין מיקום של כותרת תחתונה 2"/>
          <p:cNvSpPr>
            <a:spLocks noGrp="1"/>
          </p:cNvSpPr>
          <p:nvPr>
            <p:ph type="ftr" sz="quarter" idx="3"/>
          </p:nvPr>
        </p:nvSpPr>
        <p:spPr>
          <a:xfrm>
            <a:off x="304800" y="6410325"/>
            <a:ext cx="3581400" cy="366713"/>
          </a:xfrm>
          <a:prstGeom prst="rect">
            <a:avLst/>
          </a:prstGeom>
        </p:spPr>
        <p:txBody>
          <a:bodyPr vert="horz"/>
          <a:lstStyle>
            <a:lvl1pPr algn="l" rtl="1" eaLnBrk="1" fontAlgn="auto" latinLnBrk="0" hangingPunct="1">
              <a:spcBef>
                <a:spcPts val="0"/>
              </a:spcBef>
              <a:spcAft>
                <a:spcPts val="0"/>
              </a:spcAft>
              <a:defRPr kumimoji="0" sz="1200">
                <a:solidFill>
                  <a:srgbClr val="FFFFFF"/>
                </a:solidFill>
                <a:latin typeface="+mn-lt"/>
                <a:cs typeface="+mn-cs"/>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8" name="מלבן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מחבר ישר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אליפסה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אליפסה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מציין מיקום של מספר שקופית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rtl="1" eaLnBrk="1" hangingPunct="1">
              <a:defRPr sz="1600">
                <a:solidFill>
                  <a:srgbClr val="7B9899"/>
                </a:solidFill>
                <a:latin typeface="Georgia" panose="02040502050405020303" pitchFamily="18" charset="0"/>
                <a:cs typeface="Times New Roman" panose="02020603050405020304" pitchFamily="18" charset="0"/>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D9D2023A-5991-405E-8217-F9F104F5B305}" type="slidenum">
              <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he-IL"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
        <p:nvSpPr>
          <p:cNvPr id="3086" name="מציין מיקום של כותרת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he-IL" altLang="he-IL" smtClean="0"/>
              <a:t>לחץ כדי לערוך סגנון כותרת של תבנית בסיס</a:t>
            </a:r>
          </a:p>
        </p:txBody>
      </p:sp>
      <p:sp>
        <p:nvSpPr>
          <p:cNvPr id="3087" name="מציין מיקום טקסט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Tree>
    <p:extLst>
      <p:ext uri="{BB962C8B-B14F-4D97-AF65-F5344CB8AC3E}">
        <p14:creationId xmlns:p14="http://schemas.microsoft.com/office/powerpoint/2010/main" val="263724761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sldNum="0" hdr="0" dt="0"/>
  <p:txStyles>
    <p:titleStyle>
      <a:lvl1pPr algn="ctr" rtl="1" eaLnBrk="0" fontAlgn="base" hangingPunct="0">
        <a:spcBef>
          <a:spcPct val="0"/>
        </a:spcBef>
        <a:spcAft>
          <a:spcPct val="0"/>
        </a:spcAft>
        <a:defRPr sz="3300" kern="1200">
          <a:solidFill>
            <a:srgbClr val="7B9899"/>
          </a:solidFill>
          <a:latin typeface="+mj-lt"/>
          <a:ea typeface="+mj-ea"/>
          <a:cs typeface="+mj-cs"/>
        </a:defRPr>
      </a:lvl1pPr>
      <a:lvl2pPr algn="ctr" rtl="1" eaLnBrk="0" fontAlgn="base" hangingPunct="0">
        <a:spcBef>
          <a:spcPct val="0"/>
        </a:spcBef>
        <a:spcAft>
          <a:spcPct val="0"/>
        </a:spcAft>
        <a:defRPr sz="3300">
          <a:solidFill>
            <a:srgbClr val="7B9899"/>
          </a:solidFill>
          <a:latin typeface="Georgia" pitchFamily="18" charset="0"/>
          <a:cs typeface="Arial" pitchFamily="34" charset="0"/>
        </a:defRPr>
      </a:lvl2pPr>
      <a:lvl3pPr algn="ctr" rtl="1" eaLnBrk="0" fontAlgn="base" hangingPunct="0">
        <a:spcBef>
          <a:spcPct val="0"/>
        </a:spcBef>
        <a:spcAft>
          <a:spcPct val="0"/>
        </a:spcAft>
        <a:defRPr sz="3300">
          <a:solidFill>
            <a:srgbClr val="7B9899"/>
          </a:solidFill>
          <a:latin typeface="Georgia" pitchFamily="18" charset="0"/>
          <a:cs typeface="Arial" pitchFamily="34" charset="0"/>
        </a:defRPr>
      </a:lvl3pPr>
      <a:lvl4pPr algn="ctr" rtl="1" eaLnBrk="0" fontAlgn="base" hangingPunct="0">
        <a:spcBef>
          <a:spcPct val="0"/>
        </a:spcBef>
        <a:spcAft>
          <a:spcPct val="0"/>
        </a:spcAft>
        <a:defRPr sz="3300">
          <a:solidFill>
            <a:srgbClr val="7B9899"/>
          </a:solidFill>
          <a:latin typeface="Georgia" pitchFamily="18" charset="0"/>
          <a:cs typeface="Arial" pitchFamily="34" charset="0"/>
        </a:defRPr>
      </a:lvl4pPr>
      <a:lvl5pPr algn="ctr" rtl="1" eaLnBrk="0" fontAlgn="base" hangingPunct="0">
        <a:spcBef>
          <a:spcPct val="0"/>
        </a:spcBef>
        <a:spcAft>
          <a:spcPct val="0"/>
        </a:spcAft>
        <a:defRPr sz="3300">
          <a:solidFill>
            <a:srgbClr val="7B9899"/>
          </a:solidFill>
          <a:latin typeface="Georgia" pitchFamily="18" charset="0"/>
          <a:cs typeface="Arial" pitchFamily="34" charset="0"/>
        </a:defRPr>
      </a:lvl5pPr>
      <a:lvl6pPr marL="457200" algn="ctr" rtl="1" fontAlgn="base">
        <a:spcBef>
          <a:spcPct val="0"/>
        </a:spcBef>
        <a:spcAft>
          <a:spcPct val="0"/>
        </a:spcAft>
        <a:defRPr sz="3300">
          <a:solidFill>
            <a:srgbClr val="7B9899"/>
          </a:solidFill>
          <a:latin typeface="Georgia" pitchFamily="18" charset="0"/>
          <a:cs typeface="Arial" pitchFamily="34" charset="0"/>
        </a:defRPr>
      </a:lvl6pPr>
      <a:lvl7pPr marL="914400" algn="ctr" rtl="1" fontAlgn="base">
        <a:spcBef>
          <a:spcPct val="0"/>
        </a:spcBef>
        <a:spcAft>
          <a:spcPct val="0"/>
        </a:spcAft>
        <a:defRPr sz="3300">
          <a:solidFill>
            <a:srgbClr val="7B9899"/>
          </a:solidFill>
          <a:latin typeface="Georgia" pitchFamily="18" charset="0"/>
          <a:cs typeface="Arial" pitchFamily="34" charset="0"/>
        </a:defRPr>
      </a:lvl7pPr>
      <a:lvl8pPr marL="1371600" algn="ctr" rtl="1" fontAlgn="base">
        <a:spcBef>
          <a:spcPct val="0"/>
        </a:spcBef>
        <a:spcAft>
          <a:spcPct val="0"/>
        </a:spcAft>
        <a:defRPr sz="3300">
          <a:solidFill>
            <a:srgbClr val="7B9899"/>
          </a:solidFill>
          <a:latin typeface="Georgia" pitchFamily="18" charset="0"/>
          <a:cs typeface="Arial" pitchFamily="34" charset="0"/>
        </a:defRPr>
      </a:lvl8pPr>
      <a:lvl9pPr marL="1828800" algn="ctr" rtl="1" fontAlgn="base">
        <a:spcBef>
          <a:spcPct val="0"/>
        </a:spcBef>
        <a:spcAft>
          <a:spcPct val="0"/>
        </a:spcAft>
        <a:defRPr sz="3300">
          <a:solidFill>
            <a:srgbClr val="7B9899"/>
          </a:solidFill>
          <a:latin typeface="Georgia" pitchFamily="18" charset="0"/>
          <a:cs typeface="Arial" pitchFamily="34" charset="0"/>
        </a:defRPr>
      </a:lvl9pPr>
    </p:titleStyle>
    <p:bodyStyle>
      <a:lvl1pPr marL="273050" indent="-273050" algn="r" rtl="1"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מלבן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מלבן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מלבן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מלבן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מציין מיקום של תאריך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6BD71984-609B-4046-9C35-81ADD18073F5}" type="datetime8">
              <a:rPr kumimoji="0" lang="he-IL" sz="14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3" name="מציין מיקום של כותרת תחתונה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8" name="מלבן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מחבר ישר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אליפסה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אליפסה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מציין מיקום של מספר שקופית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01E3712D-1111-4E09-B47E-22637097CBDB}" type="slidenum">
              <a:rPr kumimoji="0" lang="he-IL" sz="1600" b="0" i="0" u="none" strike="noStrike" kern="1200" cap="none" spc="0" normalizeH="0" baseline="0" noProof="0" smtClean="0">
                <a:ln>
                  <a:noFill/>
                </a:ln>
                <a:solidFill>
                  <a:srgbClr val="8CADAE">
                    <a:shade val="75000"/>
                  </a:srgbClr>
                </a:solidFill>
                <a:effectLst/>
                <a:uLnTx/>
                <a:uFillTx/>
                <a:latin typeface="Georgia"/>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he-IL" sz="1600" b="0" i="0" u="none" strike="noStrike" kern="1200" cap="none" spc="0" normalizeH="0" baseline="0" noProof="0">
              <a:ln>
                <a:noFill/>
              </a:ln>
              <a:solidFill>
                <a:srgbClr val="8CADAE">
                  <a:shade val="75000"/>
                </a:srgbClr>
              </a:solidFill>
              <a:effectLst/>
              <a:uLnTx/>
              <a:uFillTx/>
              <a:latin typeface="Georgia"/>
              <a:ea typeface="+mn-ea"/>
              <a:cs typeface="Times New Roman" panose="02020603050405020304" pitchFamily="18" charset="0"/>
            </a:endParaRPr>
          </a:p>
        </p:txBody>
      </p:sp>
      <p:sp>
        <p:nvSpPr>
          <p:cNvPr id="22" name="מציין מיקום של כותרת 21"/>
          <p:cNvSpPr>
            <a:spLocks noGrp="1"/>
          </p:cNvSpPr>
          <p:nvPr>
            <p:ph type="title"/>
          </p:nvPr>
        </p:nvSpPr>
        <p:spPr>
          <a:xfrm>
            <a:off x="301752" y="228600"/>
            <a:ext cx="8534400" cy="758952"/>
          </a:xfrm>
          <a:prstGeom prst="rect">
            <a:avLst/>
          </a:prstGeom>
        </p:spPr>
        <p:txBody>
          <a:bodyPr vert="horz" anchor="b">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Tree>
    <p:extLst>
      <p:ext uri="{BB962C8B-B14F-4D97-AF65-F5344CB8AC3E}">
        <p14:creationId xmlns:p14="http://schemas.microsoft.com/office/powerpoint/2010/main" val="208072303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sldNum="0" hd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לבן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1027" name="מלבן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1028" name="מלבן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1029" name="מלבן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Georgia" panose="02040502050405020303" pitchFamily="18" charset="0"/>
              <a:ea typeface="+mn-ea"/>
              <a:cs typeface="Arial" panose="020B0604020202020204" pitchFamily="34" charset="0"/>
            </a:endParaRPr>
          </a:p>
        </p:txBody>
      </p:sp>
      <p:sp>
        <p:nvSpPr>
          <p:cNvPr id="9" name="מלבן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4" name="מציין מיקום של תאריך 13"/>
          <p:cNvSpPr>
            <a:spLocks noGrp="1"/>
          </p:cNvSpPr>
          <p:nvPr>
            <p:ph type="dt" sz="half" idx="2"/>
          </p:nvPr>
        </p:nvSpPr>
        <p:spPr>
          <a:xfrm>
            <a:off x="5791200" y="6405563"/>
            <a:ext cx="3044825" cy="365125"/>
          </a:xfrm>
          <a:prstGeom prst="rect">
            <a:avLst/>
          </a:prstGeom>
        </p:spPr>
        <p:txBody>
          <a:bodyPr vert="horz"/>
          <a:lstStyle>
            <a:lvl1pPr algn="r" rtl="1" eaLnBrk="1" fontAlgn="auto" latinLnBrk="0" hangingPunct="1">
              <a:spcBef>
                <a:spcPts val="0"/>
              </a:spcBef>
              <a:spcAft>
                <a:spcPts val="0"/>
              </a:spcAft>
              <a:defRPr kumimoji="0" sz="1400">
                <a:solidFill>
                  <a:srgbClr val="FFFFFF"/>
                </a:solidFill>
                <a:latin typeface="+mn-lt"/>
                <a:cs typeface="+mn-cs"/>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5E1AC450-F153-4E4C-BD0C-748CEF197B65}" type="datetime8">
              <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1" eaLnBrk="1" fontAlgn="auto" latinLnBrk="0" hangingPunct="1">
                <a:lnSpc>
                  <a:spcPct val="100000"/>
                </a:lnSpc>
                <a:spcBef>
                  <a:spcPts val="0"/>
                </a:spcBef>
                <a:spcAft>
                  <a:spcPts val="0"/>
                </a:spcAft>
                <a:buClrTx/>
                <a:buSzTx/>
                <a:buFontTx/>
                <a:buNone/>
                <a:tabLst/>
                <a:defRPr/>
              </a:pPr>
              <a:t>24 ינואר 20</a:t>
            </a:fld>
            <a:endParaRPr kumimoji="0" lang="he-IL" sz="14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3" name="מציין מיקום של כותרת תחתונה 2"/>
          <p:cNvSpPr>
            <a:spLocks noGrp="1"/>
          </p:cNvSpPr>
          <p:nvPr>
            <p:ph type="ftr" sz="quarter" idx="3"/>
          </p:nvPr>
        </p:nvSpPr>
        <p:spPr>
          <a:xfrm>
            <a:off x="304800" y="6410325"/>
            <a:ext cx="3581400" cy="366713"/>
          </a:xfrm>
          <a:prstGeom prst="rect">
            <a:avLst/>
          </a:prstGeom>
        </p:spPr>
        <p:txBody>
          <a:bodyPr vert="horz"/>
          <a:lstStyle>
            <a:lvl1pPr algn="l" rtl="1" eaLnBrk="1" fontAlgn="auto" latinLnBrk="0" hangingPunct="1">
              <a:spcBef>
                <a:spcPts val="0"/>
              </a:spcBef>
              <a:spcAft>
                <a:spcPts val="0"/>
              </a:spcAft>
              <a:defRPr kumimoji="0" sz="1200">
                <a:solidFill>
                  <a:srgbClr val="FFFFFF"/>
                </a:solidFill>
                <a:latin typeface="+mn-lt"/>
                <a:cs typeface="+mn-cs"/>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8" name="מלבן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anose="020B0604020202020204" pitchFamily="34" charset="0"/>
            </a:endParaRPr>
          </a:p>
        </p:txBody>
      </p:sp>
      <p:sp>
        <p:nvSpPr>
          <p:cNvPr id="10" name="מחבר ישר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Arial" panose="020B0604020202020204" pitchFamily="34" charset="0"/>
            </a:endParaRPr>
          </a:p>
        </p:txBody>
      </p:sp>
      <p:sp>
        <p:nvSpPr>
          <p:cNvPr id="12" name="אליפסה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אליפסה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מציין מיקום של מספר שקופית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rtl="1" eaLnBrk="1" hangingPunct="1">
              <a:defRPr sz="1600">
                <a:solidFill>
                  <a:srgbClr val="7B9899"/>
                </a:solidFill>
                <a:latin typeface="Georgia" panose="02040502050405020303" pitchFamily="18" charset="0"/>
                <a:cs typeface="Times New Roman" panose="02020603050405020304" pitchFamily="18" charset="0"/>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821826C7-D1CF-4622-8669-FA2348E4B847}" type="slidenum">
              <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he-IL" altLang="en-US" sz="1600" b="0" i="0" u="none" strike="noStrike" kern="1200" cap="none" spc="0" normalizeH="0" baseline="0" noProof="0">
              <a:ln>
                <a:noFill/>
              </a:ln>
              <a:solidFill>
                <a:srgbClr val="7B9899"/>
              </a:solidFill>
              <a:effectLst/>
              <a:uLnTx/>
              <a:uFillTx/>
              <a:latin typeface="Georgia" panose="02040502050405020303" pitchFamily="18" charset="0"/>
              <a:ea typeface="+mn-ea"/>
              <a:cs typeface="Times New Roman" panose="02020603050405020304" pitchFamily="18" charset="0"/>
            </a:endParaRPr>
          </a:p>
        </p:txBody>
      </p:sp>
      <p:sp>
        <p:nvSpPr>
          <p:cNvPr id="1038" name="מציין מיקום של כותרת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he-IL" altLang="en-US" smtClean="0"/>
              <a:t>לחץ כדי לערוך סגנון כותרת של תבנית בסיס</a:t>
            </a:r>
          </a:p>
        </p:txBody>
      </p:sp>
      <p:sp>
        <p:nvSpPr>
          <p:cNvPr id="1039" name="מציין מיקום טקסט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Tree>
    <p:extLst>
      <p:ext uri="{BB962C8B-B14F-4D97-AF65-F5344CB8AC3E}">
        <p14:creationId xmlns:p14="http://schemas.microsoft.com/office/powerpoint/2010/main" val="3625034506"/>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hf sldNum="0" hdr="0" dt="0"/>
  <p:txStyles>
    <p:titleStyle>
      <a:lvl1pPr algn="ctr" rtl="1" eaLnBrk="0" fontAlgn="base" hangingPunct="0">
        <a:spcBef>
          <a:spcPct val="0"/>
        </a:spcBef>
        <a:spcAft>
          <a:spcPct val="0"/>
        </a:spcAft>
        <a:defRPr sz="3300" kern="1200">
          <a:solidFill>
            <a:srgbClr val="7B9899"/>
          </a:solidFill>
          <a:latin typeface="+mj-lt"/>
          <a:ea typeface="+mj-ea"/>
          <a:cs typeface="+mj-cs"/>
        </a:defRPr>
      </a:lvl1pPr>
      <a:lvl2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2pPr>
      <a:lvl3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3pPr>
      <a:lvl4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4pPr>
      <a:lvl5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5pPr>
      <a:lvl6pPr marL="4572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6pPr>
      <a:lvl7pPr marL="9144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7pPr>
      <a:lvl8pPr marL="13716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8pPr>
      <a:lvl9pPr marL="18288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9pPr>
    </p:titleStyle>
    <p:bodyStyle>
      <a:lvl1pPr marL="273050" indent="-273050" algn="r" rtl="1"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מלבן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6" name="מלבן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9" name="מלבן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9" name="מלבן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4" name="מציין מיקום של תאריך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3" name="מציין מיקום של כותרת תחתונה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8" name="מלבן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
        <p:nvSpPr>
          <p:cNvPr id="10" name="מחבר ישר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2" name="אליפסה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15" name="אליפסה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23" name="מציין מיקום של מספר שקופית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fld id="{4C22AD2E-B5E1-4B6E-9DCE-EAF597451096}" type="slidenum">
              <a:rPr kumimoji="0" lang="he-IL" sz="1600" b="0" i="0" u="none" strike="noStrike" kern="1200" cap="none" spc="0" normalizeH="0" baseline="0" noProof="0" smtClean="0">
                <a:ln>
                  <a:noFill/>
                </a:ln>
                <a:solidFill>
                  <a:srgbClr val="8CADAE">
                    <a:shade val="75000"/>
                  </a:srgbClr>
                </a:solidFill>
                <a:effectLst/>
                <a:uLnTx/>
                <a:uFillTx/>
                <a:latin typeface="Tahoma" pitchFamily="34" charset="0"/>
                <a:ea typeface="+mn-ea"/>
                <a:cs typeface="Tahoma" pitchFamily="34" charset="0"/>
              </a:rPr>
              <a:pPr marL="0" marR="0" lvl="0" indent="0" algn="ctr" defTabSz="914400" rtl="1"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Tahoma" pitchFamily="34" charset="0"/>
              <a:ea typeface="+mn-ea"/>
              <a:cs typeface="Tahoma" pitchFamily="34" charset="0"/>
            </a:endParaRPr>
          </a:p>
        </p:txBody>
      </p:sp>
      <p:sp>
        <p:nvSpPr>
          <p:cNvPr id="22" name="מציין מיקום של כותרת 21"/>
          <p:cNvSpPr>
            <a:spLocks noGrp="1"/>
          </p:cNvSpPr>
          <p:nvPr>
            <p:ph type="title"/>
          </p:nvPr>
        </p:nvSpPr>
        <p:spPr>
          <a:xfrm>
            <a:off x="301752" y="228600"/>
            <a:ext cx="8534400" cy="758952"/>
          </a:xfrm>
          <a:prstGeom prst="rect">
            <a:avLst/>
          </a:prstGeom>
        </p:spPr>
        <p:txBody>
          <a:bodyPr vert="horz" anchor="b">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Tree>
    <p:extLst>
      <p:ext uri="{BB962C8B-B14F-4D97-AF65-F5344CB8AC3E}">
        <p14:creationId xmlns:p14="http://schemas.microsoft.com/office/powerpoint/2010/main" val="349931349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1505;&#1512;&#1496;&#1497;&#1501;/&#1489;&#1490;.&#1513;&#1497;&#1495;&#1514;%20&#1496;&#1500;&#1508;&#1493;&#1503;%20&#1502;&#1488;&#1497;&#1502;&#1488;%20&#1500;&#1502;&#1493;&#1512;&#1492;.mp4" TargetMode="External"/><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1505;&#1512;&#1496;&#1497;&#1501;/&#1491;.&#1505;&#1497;&#1508;&#1493;&#1512;%20&#1492;&#1510;&#1508;&#1512;&#1491;&#1506;%20&#1488;&#1502;&#1493;&#1504;&#1492;%20&#1493;&#1506;&#1497;&#1491;&#1493;&#1491;.mp4" TargetMode="External"/><Relationship Id="rId2" Type="http://schemas.openxmlformats.org/officeDocument/2006/relationships/hyperlink" Target="../&#1505;&#1512;&#1496;&#1497;&#1501;/Children_See.wmv" TargetMode="Externa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1505;&#1512;&#1496;&#1497;&#1501;/&#1491;&#1488;.&#1492;&#1502;&#1493;&#1512;&#1492;%20&#1492;&#1502;&#1495;&#1502;&#1497;&#1488;.mp4" TargetMode="External"/><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1505;&#1512;&#1496;&#1497;&#1501;/&#1491;&#1489;.&#1502;&#1492;%20&#1497;&#1500;&#1491;&#1497;&#1501;%20&#1489;&#1488;&#1502;&#1514;%20&#1512;&#1493;&#1510;&#1497;&#1501;.mp4"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1505;&#1512;&#1496;&#1497;&#1501;/Ducks.mp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il/url?sa=i&amp;rct=j&amp;q=&amp;esrc=s&amp;source=images&amp;cd=&amp;cad=rja&amp;docid=DQDtPJVXkrbm3M&amp;tbnid=a-rDKO6hNthxuM:&amp;ved=0CAUQjRw&amp;url=http://www.ynet.co.il/articles/0,7340,L-4364915,00.html&amp;ei=ZHzfUqzeH4Wk0QWutYGgDg&amp;psig=AFQjCNHts9QtnNM7kGZ_Bqa999YpnPIRmA&amp;ust=139046443315000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body" idx="1"/>
          </p:nvPr>
        </p:nvSpPr>
        <p:spPr>
          <a:xfrm>
            <a:off x="788988" y="2492896"/>
            <a:ext cx="8031484" cy="1673225"/>
          </a:xfrm>
        </p:spPr>
        <p:txBody>
          <a:bodyPr>
            <a:noAutofit/>
          </a:bodyPr>
          <a:lstStyle/>
          <a:p>
            <a:pPr eaLnBrk="1" hangingPunct="1">
              <a:spcBef>
                <a:spcPct val="0"/>
              </a:spcBef>
              <a:defRPr/>
            </a:pPr>
            <a:r>
              <a:rPr lang="he-IL" altLang="en-US" sz="2800" cap="none" dirty="0" smtClean="0">
                <a:cs typeface="+mj-cs"/>
              </a:rPr>
              <a:t>פרופ' דורית ארם</a:t>
            </a:r>
          </a:p>
          <a:p>
            <a:pPr eaLnBrk="1" hangingPunct="1">
              <a:spcBef>
                <a:spcPct val="0"/>
              </a:spcBef>
              <a:defRPr/>
            </a:pPr>
            <a:r>
              <a:rPr lang="he-IL" altLang="en-US" sz="2800" cap="none" dirty="0" smtClean="0">
                <a:cs typeface="+mj-cs"/>
              </a:rPr>
              <a:t>מעון ויצו באוניברסיטת תל אביב</a:t>
            </a:r>
          </a:p>
        </p:txBody>
      </p:sp>
      <p:sp>
        <p:nvSpPr>
          <p:cNvPr id="39939" name="כותרת 1"/>
          <p:cNvSpPr>
            <a:spLocks noGrp="1"/>
          </p:cNvSpPr>
          <p:nvPr>
            <p:ph type="title"/>
          </p:nvPr>
        </p:nvSpPr>
        <p:spPr/>
        <p:txBody>
          <a:bodyPr/>
          <a:lstStyle/>
          <a:p>
            <a:pPr eaLnBrk="1" hangingPunct="1"/>
            <a:r>
              <a:rPr lang="he-IL" altLang="en-US" sz="4400" dirty="0" smtClean="0"/>
              <a:t>מחומש ההורות</a:t>
            </a:r>
            <a:r>
              <a:rPr lang="en-US" altLang="en-US" sz="4400" dirty="0" smtClean="0">
                <a:cs typeface="Arial" panose="020B0604020202020204" pitchFamily="34" charset="0"/>
              </a:rPr>
              <a:t>:</a:t>
            </a:r>
            <a:br>
              <a:rPr lang="en-US" altLang="en-US" sz="4400" dirty="0" smtClean="0">
                <a:cs typeface="Arial" panose="020B0604020202020204" pitchFamily="34" charset="0"/>
              </a:rPr>
            </a:br>
            <a:r>
              <a:rPr lang="he-IL" altLang="en-US" sz="4400" dirty="0" smtClean="0"/>
              <a:t> עקרונות להורות מיטבית</a:t>
            </a:r>
          </a:p>
        </p:txBody>
      </p:sp>
      <p:pic>
        <p:nvPicPr>
          <p:cNvPr id="39940" name="תמונה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313" y="452438"/>
            <a:ext cx="15938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מציין מיקום של כותרת תחתונה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l" rtl="0" fontAlgn="base">
              <a:spcBef>
                <a:spcPct val="0"/>
              </a:spcBef>
              <a:spcAft>
                <a:spcPct val="0"/>
              </a:spcAft>
              <a:buClrTx/>
              <a:buSzTx/>
              <a:buFontTx/>
              <a:buNone/>
            </a:pPr>
            <a:r>
              <a:rPr lang="he-IL" altLang="en-US" sz="1200" smtClean="0">
                <a:solidFill>
                  <a:srgbClr val="FFFFFF"/>
                </a:solidFill>
                <a:latin typeface="Arial" panose="020B0604020202020204" pitchFamily="34" charset="0"/>
                <a:cs typeface="Arial" panose="020B0604020202020204" pitchFamily="34" charset="0"/>
              </a:rPr>
              <a:t>דורית ארם</a:t>
            </a:r>
          </a:p>
        </p:txBody>
      </p:sp>
      <p:pic>
        <p:nvPicPr>
          <p:cNvPr id="39942" name="תמונה 3"/>
          <p:cNvPicPr>
            <a:picLocks noChangeAspect="1"/>
          </p:cNvPicPr>
          <p:nvPr/>
        </p:nvPicPr>
        <p:blipFill>
          <a:blip r:embed="rId4">
            <a:extLst>
              <a:ext uri="{28A0092B-C50C-407E-A947-70E740481C1C}">
                <a14:useLocalDpi xmlns:a14="http://schemas.microsoft.com/office/drawing/2010/main" val="0"/>
              </a:ext>
            </a:extLst>
          </a:blip>
          <a:srcRect t="22659" b="5952"/>
          <a:stretch>
            <a:fillRect/>
          </a:stretch>
        </p:blipFill>
        <p:spPr bwMode="auto">
          <a:xfrm>
            <a:off x="179387" y="3861048"/>
            <a:ext cx="4666417" cy="249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כותרת 1"/>
          <p:cNvSpPr>
            <a:spLocks noGrp="1"/>
          </p:cNvSpPr>
          <p:nvPr>
            <p:ph type="title"/>
          </p:nvPr>
        </p:nvSpPr>
        <p:spPr/>
        <p:txBody>
          <a:bodyPr/>
          <a:lstStyle/>
          <a:p>
            <a:pPr eaLnBrk="1" hangingPunct="1"/>
            <a:r>
              <a:rPr lang="he-IL" altLang="he-IL" smtClean="0">
                <a:solidFill>
                  <a:srgbClr val="7B9899"/>
                </a:solidFill>
              </a:rPr>
              <a:t>מה כוללת שותפות בהורות?</a:t>
            </a:r>
          </a:p>
        </p:txBody>
      </p:sp>
      <p:sp>
        <p:nvSpPr>
          <p:cNvPr id="27651" name="מציין מיקום תוכן 2"/>
          <p:cNvSpPr>
            <a:spLocks noGrp="1"/>
          </p:cNvSpPr>
          <p:nvPr>
            <p:ph sz="quarter" idx="1"/>
          </p:nvPr>
        </p:nvSpPr>
        <p:spPr>
          <a:xfrm>
            <a:off x="301625" y="1527175"/>
            <a:ext cx="8504238" cy="4781550"/>
          </a:xfrm>
        </p:spPr>
        <p:txBody>
          <a:bodyPr/>
          <a:lstStyle/>
          <a:p>
            <a:pPr eaLnBrk="1" hangingPunct="1">
              <a:lnSpc>
                <a:spcPct val="80000"/>
              </a:lnSpc>
              <a:spcAft>
                <a:spcPts val="1200"/>
              </a:spcAft>
            </a:pPr>
            <a:r>
              <a:rPr lang="he-IL" altLang="he-IL" sz="3600" dirty="0" smtClean="0"/>
              <a:t>קבלת החלטות משותפות בנושאי הורות </a:t>
            </a:r>
          </a:p>
          <a:p>
            <a:pPr eaLnBrk="1" hangingPunct="1">
              <a:lnSpc>
                <a:spcPct val="80000"/>
              </a:lnSpc>
              <a:spcAft>
                <a:spcPts val="1200"/>
              </a:spcAft>
            </a:pPr>
            <a:r>
              <a:rPr lang="he-IL" altLang="he-IL" sz="3600" dirty="0" smtClean="0"/>
              <a:t>הקניית ערכים </a:t>
            </a:r>
          </a:p>
          <a:p>
            <a:pPr eaLnBrk="1" hangingPunct="1">
              <a:lnSpc>
                <a:spcPct val="80000"/>
              </a:lnSpc>
              <a:spcAft>
                <a:spcPts val="1200"/>
              </a:spcAft>
            </a:pPr>
            <a:r>
              <a:rPr lang="he-IL" altLang="he-IL" sz="3600" dirty="0" smtClean="0"/>
              <a:t>טיפול בילד</a:t>
            </a:r>
          </a:p>
          <a:p>
            <a:pPr eaLnBrk="1" hangingPunct="1">
              <a:lnSpc>
                <a:spcPct val="80000"/>
              </a:lnSpc>
              <a:spcAft>
                <a:spcPts val="1200"/>
              </a:spcAft>
            </a:pPr>
            <a:r>
              <a:rPr lang="he-IL" altLang="he-IL" sz="3600" dirty="0" smtClean="0"/>
              <a:t>נוכחות בחיי הילד (כולל מסגרות חינוך ופנאי)</a:t>
            </a:r>
          </a:p>
        </p:txBody>
      </p:sp>
    </p:spTree>
    <p:extLst>
      <p:ext uri="{BB962C8B-B14F-4D97-AF65-F5344CB8AC3E}">
        <p14:creationId xmlns:p14="http://schemas.microsoft.com/office/powerpoint/2010/main" val="1227755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כותרת 1"/>
          <p:cNvSpPr>
            <a:spLocks noGrp="1"/>
          </p:cNvSpPr>
          <p:nvPr>
            <p:ph type="title"/>
          </p:nvPr>
        </p:nvSpPr>
        <p:spPr>
          <a:xfrm>
            <a:off x="323850" y="260350"/>
            <a:ext cx="8534400" cy="758825"/>
          </a:xfrm>
        </p:spPr>
        <p:txBody>
          <a:bodyPr/>
          <a:lstStyle/>
          <a:p>
            <a:pPr eaLnBrk="1" hangingPunct="1"/>
            <a:r>
              <a:rPr lang="he-IL" altLang="he-IL" smtClean="0">
                <a:solidFill>
                  <a:srgbClr val="7B9899"/>
                </a:solidFill>
              </a:rPr>
              <a:t> הכוח שבשותפות</a:t>
            </a:r>
          </a:p>
        </p:txBody>
      </p:sp>
      <p:sp>
        <p:nvSpPr>
          <p:cNvPr id="51203" name="מציין מיקום תוכן 2"/>
          <p:cNvSpPr>
            <a:spLocks noGrp="1"/>
          </p:cNvSpPr>
          <p:nvPr>
            <p:ph sz="quarter" idx="1"/>
          </p:nvPr>
        </p:nvSpPr>
        <p:spPr>
          <a:xfrm>
            <a:off x="457200" y="1484313"/>
            <a:ext cx="8229600" cy="4968875"/>
          </a:xfrm>
        </p:spPr>
        <p:txBody>
          <a:bodyPr/>
          <a:lstStyle/>
          <a:p>
            <a:pPr eaLnBrk="1" hangingPunct="1">
              <a:defRPr/>
            </a:pPr>
            <a:r>
              <a:rPr lang="he-IL" altLang="en-US" sz="3200" b="1" dirty="0" smtClean="0">
                <a:cs typeface="+mj-cs"/>
              </a:rPr>
              <a:t>לטובת הילד:</a:t>
            </a:r>
          </a:p>
          <a:p>
            <a:pPr lvl="1" eaLnBrk="1" hangingPunct="1">
              <a:defRPr/>
            </a:pPr>
            <a:r>
              <a:rPr lang="he-IL" altLang="en-US" sz="3200" dirty="0" smtClean="0">
                <a:solidFill>
                  <a:schemeClr val="tx1"/>
                </a:solidFill>
                <a:cs typeface="+mj-cs"/>
              </a:rPr>
              <a:t>שותפות בין דמויות משמעותיות</a:t>
            </a:r>
          </a:p>
          <a:p>
            <a:pPr lvl="1" eaLnBrk="1" hangingPunct="1">
              <a:defRPr/>
            </a:pPr>
            <a:r>
              <a:rPr lang="he-IL" altLang="en-US" sz="3200" dirty="0" smtClean="0">
                <a:solidFill>
                  <a:schemeClr val="tx1"/>
                </a:solidFill>
                <a:cs typeface="+mj-cs"/>
              </a:rPr>
              <a:t>ההורים שניהם נמצאים ומשמעותיים</a:t>
            </a:r>
          </a:p>
          <a:p>
            <a:pPr eaLnBrk="1" hangingPunct="1">
              <a:defRPr/>
            </a:pPr>
            <a:r>
              <a:rPr lang="he-IL" altLang="en-US" sz="3200" b="1" dirty="0" smtClean="0">
                <a:cs typeface="+mj-cs"/>
              </a:rPr>
              <a:t>לטובת ההורים:</a:t>
            </a:r>
          </a:p>
        </p:txBody>
      </p:sp>
      <p:sp>
        <p:nvSpPr>
          <p:cNvPr id="52228" name="מציין מיקום של כותרת תחתונה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he-IL" altLang="he-IL" sz="1200" b="0" i="0" u="none" strike="noStrike" kern="1200" cap="none" spc="0" normalizeH="0" baseline="0" noProof="0" smtClean="0">
                <a:ln>
                  <a:noFill/>
                </a:ln>
                <a:solidFill>
                  <a:srgbClr val="FFFFFF"/>
                </a:solidFill>
                <a:effectLst/>
                <a:uLnTx/>
                <a:uFillTx/>
                <a:latin typeface="Georgia" panose="02040502050405020303" pitchFamily="18" charset="0"/>
                <a:ea typeface="+mn-ea"/>
                <a:cs typeface="Times New Roman" panose="02020603050405020304" pitchFamily="18" charset="0"/>
              </a:rPr>
              <a:t>דורית ארם</a:t>
            </a:r>
          </a:p>
        </p:txBody>
      </p:sp>
      <p:pic>
        <p:nvPicPr>
          <p:cNvPr id="5" name="תמונה 4"/>
          <p:cNvPicPr>
            <a:picLocks noChangeAspect="1"/>
          </p:cNvPicPr>
          <p:nvPr/>
        </p:nvPicPr>
        <p:blipFill>
          <a:blip r:embed="rId3"/>
          <a:stretch>
            <a:fillRect/>
          </a:stretch>
        </p:blipFill>
        <p:spPr>
          <a:xfrm>
            <a:off x="654854" y="3573016"/>
            <a:ext cx="3718284"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39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טיפול בילד</a:t>
            </a:r>
            <a:endParaRPr lang="en-US" dirty="0"/>
          </a:p>
        </p:txBody>
      </p:sp>
      <p:sp>
        <p:nvSpPr>
          <p:cNvPr id="3" name="מציין מיקום תוכן 2"/>
          <p:cNvSpPr>
            <a:spLocks noGrp="1"/>
          </p:cNvSpPr>
          <p:nvPr>
            <p:ph sz="quarter" idx="1"/>
          </p:nvPr>
        </p:nvSpPr>
        <p:spPr>
          <a:xfrm>
            <a:off x="301625" y="1412874"/>
            <a:ext cx="8503920" cy="5184477"/>
          </a:xfrm>
        </p:spPr>
        <p:txBody>
          <a:bodyPr/>
          <a:lstStyle/>
          <a:p>
            <a:r>
              <a:rPr lang="he-IL" dirty="0" smtClean="0"/>
              <a:t>במהלך היום מההשכמה ביום אחד ועד ההשכמה ביום שלמחרת</a:t>
            </a:r>
          </a:p>
          <a:p>
            <a:r>
              <a:rPr lang="he-IL" dirty="0" smtClean="0"/>
              <a:t>דוגמאות </a:t>
            </a:r>
          </a:p>
          <a:p>
            <a:pPr lvl="1"/>
            <a:r>
              <a:rPr lang="he-IL" sz="2800" dirty="0" smtClean="0">
                <a:solidFill>
                  <a:schemeClr val="tx1"/>
                </a:solidFill>
              </a:rPr>
              <a:t>השכמה</a:t>
            </a:r>
          </a:p>
          <a:p>
            <a:pPr lvl="1"/>
            <a:r>
              <a:rPr lang="he-IL" sz="2800" dirty="0" smtClean="0">
                <a:solidFill>
                  <a:schemeClr val="tx1"/>
                </a:solidFill>
              </a:rPr>
              <a:t>הלבשה</a:t>
            </a:r>
          </a:p>
          <a:p>
            <a:pPr lvl="1"/>
            <a:r>
              <a:rPr lang="he-IL" sz="2800" dirty="0" smtClean="0">
                <a:solidFill>
                  <a:schemeClr val="tx1"/>
                </a:solidFill>
              </a:rPr>
              <a:t>האכלה</a:t>
            </a:r>
          </a:p>
          <a:p>
            <a:pPr lvl="1"/>
            <a:r>
              <a:rPr lang="he-IL" sz="2800" dirty="0" smtClean="0">
                <a:solidFill>
                  <a:schemeClr val="tx1"/>
                </a:solidFill>
              </a:rPr>
              <a:t>פיזור ואיסוף למסגרות חינוך, מסגרות משלימות, חוגים</a:t>
            </a:r>
          </a:p>
          <a:p>
            <a:pPr lvl="1"/>
            <a:r>
              <a:rPr lang="he-IL" sz="2800" dirty="0" smtClean="0">
                <a:solidFill>
                  <a:schemeClr val="tx1"/>
                </a:solidFill>
              </a:rPr>
              <a:t>בריאות</a:t>
            </a:r>
          </a:p>
          <a:p>
            <a:pPr lvl="1"/>
            <a:r>
              <a:rPr lang="he-IL" sz="2800" dirty="0" smtClean="0">
                <a:solidFill>
                  <a:schemeClr val="tx1"/>
                </a:solidFill>
              </a:rPr>
              <a:t>חברים </a:t>
            </a:r>
            <a:r>
              <a:rPr lang="he-IL" sz="2800" dirty="0" err="1" smtClean="0">
                <a:solidFill>
                  <a:schemeClr val="tx1"/>
                </a:solidFill>
              </a:rPr>
              <a:t>אחהצ</a:t>
            </a:r>
            <a:endParaRPr lang="he-IL" sz="2800" dirty="0" smtClean="0">
              <a:solidFill>
                <a:schemeClr val="tx1"/>
              </a:solidFill>
            </a:endParaRPr>
          </a:p>
          <a:p>
            <a:pPr lvl="1"/>
            <a:r>
              <a:rPr lang="he-IL" sz="2800" dirty="0" smtClean="0">
                <a:solidFill>
                  <a:schemeClr val="tx1"/>
                </a:solidFill>
              </a:rPr>
              <a:t>פנאי (מגרש משחקים, ספריה)</a:t>
            </a:r>
          </a:p>
          <a:p>
            <a:pPr lvl="1"/>
            <a:r>
              <a:rPr lang="he-IL" sz="2800" dirty="0" smtClean="0">
                <a:solidFill>
                  <a:schemeClr val="tx1"/>
                </a:solidFill>
              </a:rPr>
              <a:t>ועוד ועוד.......</a:t>
            </a:r>
            <a:endParaRPr lang="en-US" sz="2800" dirty="0">
              <a:solidFill>
                <a:schemeClr val="tx1"/>
              </a:solidFill>
            </a:endParaRPr>
          </a:p>
        </p:txBody>
      </p:sp>
      <p:sp>
        <p:nvSpPr>
          <p:cNvPr id="4" name="מציין מיקום של כותרת תחתונה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pic>
        <p:nvPicPr>
          <p:cNvPr id="5" name="תמונה 4"/>
          <p:cNvPicPr>
            <a:picLocks noChangeAspect="1"/>
          </p:cNvPicPr>
          <p:nvPr/>
        </p:nvPicPr>
        <p:blipFill>
          <a:blip r:embed="rId2"/>
          <a:stretch>
            <a:fillRect/>
          </a:stretch>
        </p:blipFill>
        <p:spPr>
          <a:xfrm>
            <a:off x="539552" y="1844824"/>
            <a:ext cx="3804520" cy="2167080"/>
          </a:xfrm>
          <a:prstGeom prst="rect">
            <a:avLst/>
          </a:prstGeom>
        </p:spPr>
      </p:pic>
      <p:pic>
        <p:nvPicPr>
          <p:cNvPr id="6" name="תמונה 5"/>
          <p:cNvPicPr>
            <a:picLocks noChangeAspect="1"/>
          </p:cNvPicPr>
          <p:nvPr/>
        </p:nvPicPr>
        <p:blipFill>
          <a:blip r:embed="rId3"/>
          <a:stretch>
            <a:fillRect/>
          </a:stretch>
        </p:blipFill>
        <p:spPr>
          <a:xfrm>
            <a:off x="486851" y="4573946"/>
            <a:ext cx="3217298" cy="2148410"/>
          </a:xfrm>
          <a:prstGeom prst="rect">
            <a:avLst/>
          </a:prstGeom>
        </p:spPr>
      </p:pic>
    </p:spTree>
    <p:extLst>
      <p:ext uri="{BB962C8B-B14F-4D97-AF65-F5344CB8AC3E}">
        <p14:creationId xmlns:p14="http://schemas.microsoft.com/office/powerpoint/2010/main" val="234835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מידת </a:t>
            </a:r>
            <a:r>
              <a:rPr lang="he-IL" dirty="0"/>
              <a:t>המעורבות </a:t>
            </a:r>
            <a:r>
              <a:rPr lang="he-IL" dirty="0" smtClean="0"/>
              <a:t>של גברים  בישראל</a:t>
            </a:r>
            <a:endParaRPr lang="en-US" dirty="0"/>
          </a:p>
        </p:txBody>
      </p:sp>
      <p:sp>
        <p:nvSpPr>
          <p:cNvPr id="3" name="מציין מיקום תוכן 2"/>
          <p:cNvSpPr>
            <a:spLocks noGrp="1"/>
          </p:cNvSpPr>
          <p:nvPr>
            <p:ph sz="quarter" idx="1"/>
          </p:nvPr>
        </p:nvSpPr>
        <p:spPr>
          <a:xfrm>
            <a:off x="301625" y="1527048"/>
            <a:ext cx="8504047" cy="4572000"/>
          </a:xfrm>
        </p:spPr>
        <p:txBody>
          <a:bodyPr>
            <a:noAutofit/>
          </a:bodyPr>
          <a:lstStyle/>
          <a:p>
            <a:r>
              <a:rPr lang="he-IL" sz="2400" b="1" dirty="0"/>
              <a:t>אידיאולוגיה של גבריות חדשה בפני עצמה לא </a:t>
            </a:r>
            <a:r>
              <a:rPr lang="he-IL" sz="2400" b="1" dirty="0" smtClean="0"/>
              <a:t>מנבאת  </a:t>
            </a:r>
            <a:r>
              <a:rPr lang="he-IL" sz="2400" b="1" dirty="0"/>
              <a:t>מעורבות של האבות </a:t>
            </a:r>
            <a:r>
              <a:rPr lang="he-IL" sz="2400" dirty="0" smtClean="0"/>
              <a:t>שאלונים לאבות </a:t>
            </a:r>
            <a:r>
              <a:rPr lang="he-IL" sz="2400" dirty="0"/>
              <a:t>לילדים עד גיל 6, שעובדים ונמצאים </a:t>
            </a:r>
            <a:r>
              <a:rPr lang="he-IL" sz="2400" dirty="0" smtClean="0"/>
              <a:t>בזוגיות</a:t>
            </a:r>
          </a:p>
          <a:p>
            <a:endParaRPr lang="he-IL" sz="2400" b="1" dirty="0" smtClean="0">
              <a:solidFill>
                <a:schemeClr val="tx1"/>
              </a:solidFill>
            </a:endParaRPr>
          </a:p>
          <a:p>
            <a:r>
              <a:rPr lang="he-IL" sz="2400" b="1" dirty="0" smtClean="0">
                <a:solidFill>
                  <a:schemeClr val="tx1"/>
                </a:solidFill>
              </a:rPr>
              <a:t>המשתנים המשמעותיים:</a:t>
            </a:r>
            <a:endParaRPr lang="he-IL" sz="2400" b="1" dirty="0">
              <a:solidFill>
                <a:schemeClr val="tx1"/>
              </a:solidFill>
            </a:endParaRPr>
          </a:p>
          <a:p>
            <a:pPr lvl="2"/>
            <a:r>
              <a:rPr lang="he-IL" sz="2400" dirty="0" smtClean="0">
                <a:solidFill>
                  <a:schemeClr val="tx1"/>
                </a:solidFill>
              </a:rPr>
              <a:t>גמישות </a:t>
            </a:r>
            <a:r>
              <a:rPr lang="he-IL" sz="2400" dirty="0">
                <a:solidFill>
                  <a:schemeClr val="tx1"/>
                </a:solidFill>
              </a:rPr>
              <a:t>במקום העבודה של האב </a:t>
            </a:r>
            <a:endParaRPr lang="he-IL" sz="2400" dirty="0" smtClean="0">
              <a:solidFill>
                <a:schemeClr val="tx1"/>
              </a:solidFill>
            </a:endParaRPr>
          </a:p>
          <a:p>
            <a:pPr lvl="2"/>
            <a:r>
              <a:rPr lang="he-IL" sz="2400" dirty="0" smtClean="0">
                <a:solidFill>
                  <a:schemeClr val="tx1"/>
                </a:solidFill>
              </a:rPr>
              <a:t>היקף </a:t>
            </a:r>
            <a:r>
              <a:rPr lang="he-IL" sz="2400" dirty="0">
                <a:solidFill>
                  <a:schemeClr val="tx1"/>
                </a:solidFill>
              </a:rPr>
              <a:t>שעות עבודה של בת הזוג </a:t>
            </a:r>
            <a:endParaRPr lang="he-IL" sz="2400" dirty="0" smtClean="0">
              <a:solidFill>
                <a:schemeClr val="tx1"/>
              </a:solidFill>
            </a:endParaRPr>
          </a:p>
          <a:p>
            <a:pPr lvl="2"/>
            <a:r>
              <a:rPr lang="he-IL" sz="2400" dirty="0" smtClean="0">
                <a:solidFill>
                  <a:schemeClr val="tx1"/>
                </a:solidFill>
              </a:rPr>
              <a:t>הכנסה </a:t>
            </a:r>
            <a:r>
              <a:rPr lang="he-IL" sz="2400" dirty="0">
                <a:solidFill>
                  <a:schemeClr val="tx1"/>
                </a:solidFill>
              </a:rPr>
              <a:t>גבוהה של </a:t>
            </a:r>
            <a:r>
              <a:rPr lang="he-IL" sz="2400" dirty="0" smtClean="0">
                <a:solidFill>
                  <a:schemeClr val="tx1"/>
                </a:solidFill>
              </a:rPr>
              <a:t>האבות</a:t>
            </a:r>
          </a:p>
          <a:p>
            <a:pPr lvl="2"/>
            <a:endParaRPr lang="he-IL" sz="2400" dirty="0"/>
          </a:p>
          <a:p>
            <a:pPr lvl="2"/>
            <a:endParaRPr lang="he-IL" sz="2400" dirty="0" smtClean="0"/>
          </a:p>
          <a:p>
            <a:pPr lvl="2"/>
            <a:r>
              <a:rPr lang="he-IL" sz="2400" dirty="0" smtClean="0"/>
              <a:t>(עופר וקפלן, 2018; שגיא וארם, 2018)</a:t>
            </a:r>
            <a:endParaRPr lang="en-US" sz="2400" dirty="0"/>
          </a:p>
        </p:txBody>
      </p:sp>
      <p:sp>
        <p:nvSpPr>
          <p:cNvPr id="4" name="מציין מיקום של כותרת תחתונה 3"/>
          <p:cNvSpPr>
            <a:spLocks noGrp="1"/>
          </p:cNvSpPr>
          <p:nvPr>
            <p:ph type="ftr" sz="quarter" idx="11"/>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Tahoma" pitchFamily="34" charset="0"/>
                <a:ea typeface="+mn-ea"/>
                <a:cs typeface="Tahoma" pitchFamily="34" charset="0"/>
              </a:rPr>
              <a:t>דורית ארם</a:t>
            </a:r>
            <a:endParaRPr kumimoji="0" lang="he-IL" sz="1200" b="0" i="0"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pic>
        <p:nvPicPr>
          <p:cNvPr id="5" name="תמונה 4"/>
          <p:cNvPicPr>
            <a:picLocks noChangeAspect="1"/>
          </p:cNvPicPr>
          <p:nvPr/>
        </p:nvPicPr>
        <p:blipFill>
          <a:blip r:embed="rId2"/>
          <a:stretch>
            <a:fillRect/>
          </a:stretch>
        </p:blipFill>
        <p:spPr>
          <a:xfrm>
            <a:off x="1043608" y="2868803"/>
            <a:ext cx="2016224" cy="2842316"/>
          </a:xfrm>
          <a:prstGeom prst="rect">
            <a:avLst/>
          </a:prstGeom>
        </p:spPr>
      </p:pic>
    </p:spTree>
    <p:extLst>
      <p:ext uri="{BB962C8B-B14F-4D97-AF65-F5344CB8AC3E}">
        <p14:creationId xmlns:p14="http://schemas.microsoft.com/office/powerpoint/2010/main" val="3849568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lvl="2"/>
            <a:r>
              <a:rPr lang="he-IL" sz="3600" dirty="0"/>
              <a:t>לא שוויון </a:t>
            </a:r>
            <a:r>
              <a:rPr lang="he-IL" sz="3600" dirty="0" smtClean="0"/>
              <a:t>ולא תחרות אלא שותפות</a:t>
            </a:r>
            <a:endParaRPr lang="en-US" dirty="0"/>
          </a:p>
        </p:txBody>
      </p:sp>
      <p:sp>
        <p:nvSpPr>
          <p:cNvPr id="3" name="מציין מיקום תוכן 2"/>
          <p:cNvSpPr>
            <a:spLocks noGrp="1"/>
          </p:cNvSpPr>
          <p:nvPr>
            <p:ph sz="quarter" idx="1"/>
          </p:nvPr>
        </p:nvSpPr>
        <p:spPr/>
        <p:txBody>
          <a:bodyPr/>
          <a:lstStyle/>
          <a:p>
            <a:pPr lvl="1"/>
            <a:r>
              <a:rPr lang="he-IL" sz="2800" dirty="0" smtClean="0">
                <a:solidFill>
                  <a:schemeClr val="tx1"/>
                </a:solidFill>
              </a:rPr>
              <a:t>האם מדירה את האב ומתלוננת: "יש לי שני ילדים....."</a:t>
            </a:r>
          </a:p>
          <a:p>
            <a:pPr lvl="1"/>
            <a:r>
              <a:rPr lang="he-IL" sz="2800" dirty="0" smtClean="0">
                <a:solidFill>
                  <a:schemeClr val="tx1"/>
                </a:solidFill>
              </a:rPr>
              <a:t>האב מקנא ונהנה מחופש</a:t>
            </a:r>
          </a:p>
          <a:p>
            <a:pPr lvl="1"/>
            <a:endParaRPr lang="he-IL" sz="2400" dirty="0" smtClean="0">
              <a:solidFill>
                <a:schemeClr val="tx1"/>
              </a:solidFill>
            </a:endParaRPr>
          </a:p>
          <a:p>
            <a:endParaRPr lang="en-US" dirty="0"/>
          </a:p>
        </p:txBody>
      </p:sp>
      <p:sp>
        <p:nvSpPr>
          <p:cNvPr id="4" name="מציין מיקום של כותרת תחתונה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pic>
        <p:nvPicPr>
          <p:cNvPr id="5" name="תמונה 4" descr="מתקות.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42789"/>
            <a:ext cx="7697331" cy="33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289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755576" y="2963592"/>
            <a:ext cx="6480646" cy="3592807"/>
          </a:xfrm>
        </p:spPr>
        <p:txBody>
          <a:bodyPr/>
          <a:lstStyle/>
          <a:p>
            <a:pPr eaLnBrk="1" hangingPunct="1">
              <a:lnSpc>
                <a:spcPct val="80000"/>
              </a:lnSpc>
              <a:spcBef>
                <a:spcPct val="0"/>
              </a:spcBef>
              <a:spcAft>
                <a:spcPts val="1800"/>
              </a:spcAft>
              <a:defRPr/>
            </a:pPr>
            <a:r>
              <a:rPr lang="he-IL" altLang="he-IL" sz="2800" dirty="0" smtClean="0">
                <a:cs typeface="+mj-cs"/>
              </a:rPr>
              <a:t>חשיבות החזית האחידה כלפי ילדים</a:t>
            </a:r>
          </a:p>
          <a:p>
            <a:pPr eaLnBrk="1" hangingPunct="1">
              <a:lnSpc>
                <a:spcPct val="80000"/>
              </a:lnSpc>
              <a:spcBef>
                <a:spcPct val="0"/>
              </a:spcBef>
              <a:spcAft>
                <a:spcPts val="1800"/>
              </a:spcAft>
              <a:defRPr/>
            </a:pPr>
            <a:r>
              <a:rPr lang="he-IL" altLang="he-IL" sz="2800" dirty="0" smtClean="0">
                <a:cs typeface="+mj-cs"/>
              </a:rPr>
              <a:t>העדר גיבוי יוצר בלבול אצל הילדים</a:t>
            </a:r>
          </a:p>
          <a:p>
            <a:pPr lvl="1" eaLnBrk="1" hangingPunct="1">
              <a:lnSpc>
                <a:spcPct val="80000"/>
              </a:lnSpc>
              <a:spcBef>
                <a:spcPct val="0"/>
              </a:spcBef>
              <a:spcAft>
                <a:spcPts val="1800"/>
              </a:spcAft>
              <a:defRPr/>
            </a:pPr>
            <a:r>
              <a:rPr lang="he-IL" altLang="he-IL" sz="2800" dirty="0" smtClean="0">
                <a:solidFill>
                  <a:schemeClr val="tx1"/>
                </a:solidFill>
                <a:cs typeface="+mj-cs"/>
              </a:rPr>
              <a:t>למה אין גיבוי</a:t>
            </a:r>
          </a:p>
          <a:p>
            <a:pPr eaLnBrk="1" hangingPunct="1">
              <a:lnSpc>
                <a:spcPct val="80000"/>
              </a:lnSpc>
              <a:spcBef>
                <a:spcPct val="0"/>
              </a:spcBef>
              <a:spcAft>
                <a:spcPts val="1800"/>
              </a:spcAft>
              <a:defRPr/>
            </a:pPr>
            <a:r>
              <a:rPr lang="he-IL" altLang="he-IL" sz="2800" dirty="0" smtClean="0">
                <a:cs typeface="+mj-cs"/>
              </a:rPr>
              <a:t>חשוב לא "לשבור את המילה" של האחר </a:t>
            </a:r>
          </a:p>
          <a:p>
            <a:pPr lvl="1" eaLnBrk="1" hangingPunct="1">
              <a:lnSpc>
                <a:spcPct val="80000"/>
              </a:lnSpc>
              <a:spcBef>
                <a:spcPct val="0"/>
              </a:spcBef>
              <a:spcAft>
                <a:spcPts val="1800"/>
              </a:spcAft>
              <a:defRPr/>
            </a:pPr>
            <a:r>
              <a:rPr lang="he-IL" altLang="he-IL" sz="2800" dirty="0" smtClean="0">
                <a:solidFill>
                  <a:schemeClr val="tx1"/>
                </a:solidFill>
                <a:cs typeface="+mj-cs"/>
              </a:rPr>
              <a:t>מה עושים? </a:t>
            </a:r>
          </a:p>
          <a:p>
            <a:pPr eaLnBrk="1" hangingPunct="1">
              <a:lnSpc>
                <a:spcPct val="80000"/>
              </a:lnSpc>
              <a:spcBef>
                <a:spcPct val="0"/>
              </a:spcBef>
              <a:spcAft>
                <a:spcPts val="1800"/>
              </a:spcAft>
              <a:defRPr/>
            </a:pPr>
            <a:r>
              <a:rPr lang="he-IL" altLang="he-IL" sz="2800" dirty="0" smtClean="0">
                <a:cs typeface="+mj-cs"/>
              </a:rPr>
              <a:t>גיבוי מול משפחות המוצא, חברים, וכו' </a:t>
            </a:r>
          </a:p>
          <a:p>
            <a:pPr marL="0" indent="0" eaLnBrk="1" hangingPunct="1">
              <a:lnSpc>
                <a:spcPct val="80000"/>
              </a:lnSpc>
              <a:spcBef>
                <a:spcPct val="0"/>
              </a:spcBef>
              <a:spcAft>
                <a:spcPts val="1800"/>
              </a:spcAft>
              <a:buNone/>
              <a:defRPr/>
            </a:pPr>
            <a:endParaRPr lang="en-US" altLang="he-IL" dirty="0" smtClean="0"/>
          </a:p>
        </p:txBody>
      </p:sp>
      <p:sp>
        <p:nvSpPr>
          <p:cNvPr id="54275" name="מציין מיקום של כותרת תחתונה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he-IL" altLang="he-IL" sz="1200" b="0" i="0" u="none" strike="noStrike" kern="1200" cap="none" spc="0" normalizeH="0" baseline="0" noProof="0" smtClean="0">
                <a:ln>
                  <a:noFill/>
                </a:ln>
                <a:solidFill>
                  <a:srgbClr val="FFFFFF"/>
                </a:solidFill>
                <a:effectLst/>
                <a:uLnTx/>
                <a:uFillTx/>
                <a:latin typeface="Georgia" panose="02040502050405020303" pitchFamily="18" charset="0"/>
                <a:ea typeface="+mn-ea"/>
                <a:cs typeface="Times New Roman" panose="02020603050405020304" pitchFamily="18" charset="0"/>
              </a:rPr>
              <a:t>דורית ארם</a:t>
            </a:r>
          </a:p>
        </p:txBody>
      </p:sp>
      <p:sp>
        <p:nvSpPr>
          <p:cNvPr id="54276" name="כותרת 1"/>
          <p:cNvSpPr>
            <a:spLocks/>
          </p:cNvSpPr>
          <p:nvPr/>
        </p:nvSpPr>
        <p:spPr bwMode="auto">
          <a:xfrm>
            <a:off x="323850" y="26035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547688" indent="-2730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822325"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096963"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13716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he-IL" sz="3300" b="0" i="0" u="none" strike="noStrike" kern="1200" cap="none" spc="0" normalizeH="0" baseline="0" noProof="0">
                <a:ln>
                  <a:noFill/>
                </a:ln>
                <a:solidFill>
                  <a:srgbClr val="7B9899"/>
                </a:solidFill>
                <a:effectLst/>
                <a:uLnTx/>
                <a:uFillTx/>
                <a:latin typeface="Georgia" panose="02040502050405020303" pitchFamily="18" charset="0"/>
                <a:ea typeface="+mn-ea"/>
                <a:cs typeface="Arial" panose="020B0604020202020204" pitchFamily="34" charset="0"/>
              </a:rPr>
              <a:t> התנהגות מרכזית של שותפות: גיבוי הדדי</a:t>
            </a:r>
          </a:p>
        </p:txBody>
      </p:sp>
      <p:pic>
        <p:nvPicPr>
          <p:cNvPr id="4" name="תמונה 3"/>
          <p:cNvPicPr>
            <a:picLocks noChangeAspect="1"/>
          </p:cNvPicPr>
          <p:nvPr/>
        </p:nvPicPr>
        <p:blipFill>
          <a:blip r:embed="rId2"/>
          <a:stretch>
            <a:fillRect/>
          </a:stretch>
        </p:blipFill>
        <p:spPr>
          <a:xfrm>
            <a:off x="4355976" y="1261243"/>
            <a:ext cx="4541914" cy="1725318"/>
          </a:xfrm>
          <a:prstGeom prst="rect">
            <a:avLst/>
          </a:prstGeom>
        </p:spPr>
      </p:pic>
    </p:spTree>
    <p:extLst>
      <p:ext uri="{BB962C8B-B14F-4D97-AF65-F5344CB8AC3E}">
        <p14:creationId xmlns:p14="http://schemas.microsoft.com/office/powerpoint/2010/main" val="1860186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שיח וקבלת החלטות בהורות</a:t>
            </a:r>
            <a:endParaRPr lang="en-US" dirty="0"/>
          </a:p>
        </p:txBody>
      </p:sp>
      <p:sp>
        <p:nvSpPr>
          <p:cNvPr id="3" name="מציין מיקום תוכן 2"/>
          <p:cNvSpPr>
            <a:spLocks noGrp="1"/>
          </p:cNvSpPr>
          <p:nvPr>
            <p:ph sz="quarter" idx="1"/>
          </p:nvPr>
        </p:nvSpPr>
        <p:spPr>
          <a:xfrm>
            <a:off x="332105" y="1412875"/>
            <a:ext cx="8503920" cy="4572000"/>
          </a:xfrm>
        </p:spPr>
        <p:txBody>
          <a:bodyPr/>
          <a:lstStyle/>
          <a:p>
            <a:r>
              <a:rPr lang="he-IL" sz="2800" dirty="0" smtClean="0"/>
              <a:t>החלטות מהותיות</a:t>
            </a:r>
          </a:p>
          <a:p>
            <a:pPr lvl="1"/>
            <a:r>
              <a:rPr lang="he-IL" sz="2800" dirty="0" smtClean="0">
                <a:solidFill>
                  <a:schemeClr val="tx1"/>
                </a:solidFill>
              </a:rPr>
              <a:t>בחירת מסגרת חינוך, בחירת חוגים, סדר יום, גמילה</a:t>
            </a:r>
          </a:p>
          <a:p>
            <a:pPr lvl="1"/>
            <a:r>
              <a:rPr lang="he-IL" sz="2800" dirty="0" smtClean="0">
                <a:solidFill>
                  <a:schemeClr val="tx1"/>
                </a:solidFill>
              </a:rPr>
              <a:t>כשיש חילוקי דעות       פנייה לצד שלישי (איש מקצוע, אנשים משמעותיים, אנשים עם ניסיון)</a:t>
            </a:r>
          </a:p>
          <a:p>
            <a:r>
              <a:rPr lang="he-IL" sz="2800" dirty="0" smtClean="0"/>
              <a:t>החלטות יומיומיות ומידיות </a:t>
            </a:r>
          </a:p>
          <a:p>
            <a:pPr lvl="1"/>
            <a:r>
              <a:rPr lang="he-IL" sz="2800" dirty="0" smtClean="0">
                <a:solidFill>
                  <a:schemeClr val="tx1"/>
                </a:solidFill>
              </a:rPr>
              <a:t>מקלחת אחרי טיול</a:t>
            </a:r>
          </a:p>
          <a:p>
            <a:pPr lvl="1"/>
            <a:r>
              <a:rPr lang="he-IL" sz="2800" dirty="0">
                <a:solidFill>
                  <a:schemeClr val="tx1"/>
                </a:solidFill>
              </a:rPr>
              <a:t>כשיש חילוקי </a:t>
            </a:r>
            <a:r>
              <a:rPr lang="he-IL" sz="2800" dirty="0" smtClean="0">
                <a:solidFill>
                  <a:schemeClr val="tx1"/>
                </a:solidFill>
              </a:rPr>
              <a:t>דעות         פנייה לצד שלישי – הטלת מטבע</a:t>
            </a:r>
          </a:p>
          <a:p>
            <a:pPr lvl="1"/>
            <a:endParaRPr lang="he-IL" sz="2800" dirty="0" smtClean="0">
              <a:solidFill>
                <a:schemeClr val="tx1"/>
              </a:solidFill>
            </a:endParaRPr>
          </a:p>
          <a:p>
            <a:endParaRPr lang="he-IL" dirty="0" smtClean="0"/>
          </a:p>
        </p:txBody>
      </p:sp>
      <p:sp>
        <p:nvSpPr>
          <p:cNvPr id="4" name="מציין מיקום של כותרת תחתונה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7" name="חץ שמאלה 6"/>
          <p:cNvSpPr/>
          <p:nvPr/>
        </p:nvSpPr>
        <p:spPr>
          <a:xfrm>
            <a:off x="5364088" y="2504327"/>
            <a:ext cx="576064" cy="4206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8" name="חץ שמאלה 7"/>
          <p:cNvSpPr/>
          <p:nvPr/>
        </p:nvSpPr>
        <p:spPr>
          <a:xfrm>
            <a:off x="5220072" y="4437112"/>
            <a:ext cx="576064" cy="4206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24597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hlinkClick r:id="rId2" action="ppaction://hlinkfile"/>
              </a:rPr>
              <a:t>שותפות</a:t>
            </a:r>
            <a:r>
              <a:rPr lang="he-IL" dirty="0" smtClean="0"/>
              <a:t> עם מסגרות החינוך</a:t>
            </a:r>
            <a:endParaRPr lang="he-IL" dirty="0"/>
          </a:p>
        </p:txBody>
      </p:sp>
      <p:sp>
        <p:nvSpPr>
          <p:cNvPr id="3" name="מציין מיקום תוכן 2"/>
          <p:cNvSpPr>
            <a:spLocks noGrp="1"/>
          </p:cNvSpPr>
          <p:nvPr>
            <p:ph sz="quarter" idx="1"/>
          </p:nvPr>
        </p:nvSpPr>
        <p:spPr>
          <a:xfrm>
            <a:off x="251520" y="1412776"/>
            <a:ext cx="8503920" cy="4572000"/>
          </a:xfrm>
        </p:spPr>
        <p:txBody>
          <a:bodyPr/>
          <a:lstStyle/>
          <a:p>
            <a:endParaRPr lang="he-IL" dirty="0"/>
          </a:p>
        </p:txBody>
      </p:sp>
      <p:pic>
        <p:nvPicPr>
          <p:cNvPr id="8" name="תמונה 7"/>
          <p:cNvPicPr>
            <a:picLocks noChangeAspect="1"/>
          </p:cNvPicPr>
          <p:nvPr/>
        </p:nvPicPr>
        <p:blipFill>
          <a:blip r:embed="rId3"/>
          <a:stretch>
            <a:fillRect/>
          </a:stretch>
        </p:blipFill>
        <p:spPr>
          <a:xfrm>
            <a:off x="539552" y="2324101"/>
            <a:ext cx="3022340" cy="3849538"/>
          </a:xfrm>
          <a:prstGeom prst="rect">
            <a:avLst/>
          </a:prstGeom>
        </p:spPr>
      </p:pic>
      <p:pic>
        <p:nvPicPr>
          <p:cNvPr id="6" name="מציין מיקום תוכן 4"/>
          <p:cNvPicPr>
            <a:picLocks noChangeAspect="1"/>
          </p:cNvPicPr>
          <p:nvPr/>
        </p:nvPicPr>
        <p:blipFill>
          <a:blip r:embed="rId4"/>
          <a:stretch>
            <a:fillRect/>
          </a:stretch>
        </p:blipFill>
        <p:spPr bwMode="auto">
          <a:xfrm>
            <a:off x="4522969" y="2478549"/>
            <a:ext cx="4232471" cy="386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328007" y="5988973"/>
            <a:ext cx="1144309"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e-IL"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רות גווילי</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9423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785813" y="285750"/>
            <a:ext cx="7772400" cy="839788"/>
          </a:xfrm>
        </p:spPr>
        <p:txBody>
          <a:bodyPr/>
          <a:lstStyle/>
          <a:p>
            <a:pPr eaLnBrk="1" hangingPunct="1"/>
            <a:r>
              <a:rPr lang="he-IL" altLang="en-US" sz="3200" b="1" smtClean="0">
                <a:solidFill>
                  <a:srgbClr val="7B9899"/>
                </a:solidFill>
              </a:rPr>
              <a:t>מחומש ההורות : מודל להורות מיטבית</a:t>
            </a:r>
          </a:p>
        </p:txBody>
      </p:sp>
      <p:sp>
        <p:nvSpPr>
          <p:cNvPr id="56323" name="TextBox 4"/>
          <p:cNvSpPr txBox="1">
            <a:spLocks noChangeArrowheads="1"/>
          </p:cNvSpPr>
          <p:nvPr/>
        </p:nvSpPr>
        <p:spPr bwMode="auto">
          <a:xfrm>
            <a:off x="3389313" y="5732463"/>
            <a:ext cx="22320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ctr" eaLnBrk="1" hangingPunct="1">
              <a:spcBef>
                <a:spcPct val="0"/>
              </a:spcBef>
              <a:buClrTx/>
              <a:buSzTx/>
              <a:buFontTx/>
              <a:buNone/>
            </a:pPr>
            <a:r>
              <a:rPr lang="he-IL" altLang="en-US" sz="2800"/>
              <a:t>אהבה</a:t>
            </a:r>
          </a:p>
        </p:txBody>
      </p:sp>
      <p:sp>
        <p:nvSpPr>
          <p:cNvPr id="56324" name="TextBox 5"/>
          <p:cNvSpPr txBox="1">
            <a:spLocks noChangeArrowheads="1"/>
          </p:cNvSpPr>
          <p:nvPr/>
        </p:nvSpPr>
        <p:spPr bwMode="auto">
          <a:xfrm>
            <a:off x="6948488" y="4149725"/>
            <a:ext cx="1439862"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ctr" eaLnBrk="1" hangingPunct="1">
              <a:spcBef>
                <a:spcPct val="0"/>
              </a:spcBef>
              <a:buClrTx/>
              <a:buSzTx/>
              <a:buFontTx/>
              <a:buNone/>
            </a:pPr>
            <a:r>
              <a:rPr lang="he-IL" altLang="en-US" sz="2800"/>
              <a:t>כללים</a:t>
            </a:r>
          </a:p>
        </p:txBody>
      </p:sp>
      <p:sp>
        <p:nvSpPr>
          <p:cNvPr id="56325" name="TextBox 6"/>
          <p:cNvSpPr txBox="1">
            <a:spLocks noChangeArrowheads="1"/>
          </p:cNvSpPr>
          <p:nvPr/>
        </p:nvSpPr>
        <p:spPr bwMode="auto">
          <a:xfrm>
            <a:off x="468313" y="4365625"/>
            <a:ext cx="165576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t>עצמאות</a:t>
            </a:r>
            <a:r>
              <a:rPr lang="he-IL" altLang="en-US" sz="3600"/>
              <a:t> </a:t>
            </a:r>
          </a:p>
        </p:txBody>
      </p:sp>
      <p:sp>
        <p:nvSpPr>
          <p:cNvPr id="7" name="מלבן 6"/>
          <p:cNvSpPr/>
          <p:nvPr/>
        </p:nvSpPr>
        <p:spPr>
          <a:xfrm>
            <a:off x="2339975" y="3429000"/>
            <a:ext cx="4392613" cy="216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משולש שווה שוקיים 7"/>
          <p:cNvSpPr/>
          <p:nvPr/>
        </p:nvSpPr>
        <p:spPr>
          <a:xfrm>
            <a:off x="2124075" y="1916113"/>
            <a:ext cx="4895850" cy="15128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56328" name="TextBox 5"/>
          <p:cNvSpPr txBox="1">
            <a:spLocks noChangeArrowheads="1"/>
          </p:cNvSpPr>
          <p:nvPr/>
        </p:nvSpPr>
        <p:spPr bwMode="auto">
          <a:xfrm>
            <a:off x="5724525" y="1989138"/>
            <a:ext cx="1511300"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t>שותפות</a:t>
            </a:r>
          </a:p>
        </p:txBody>
      </p:sp>
      <p:sp>
        <p:nvSpPr>
          <p:cNvPr id="10" name="TextBox 5"/>
          <p:cNvSpPr txBox="1">
            <a:spLocks noChangeArrowheads="1"/>
          </p:cNvSpPr>
          <p:nvPr/>
        </p:nvSpPr>
        <p:spPr bwMode="auto">
          <a:xfrm>
            <a:off x="323850" y="1989138"/>
            <a:ext cx="3065463" cy="522287"/>
          </a:xfrm>
          <a:prstGeom prst="rect">
            <a:avLst/>
          </a:prstGeom>
          <a:solidFill>
            <a:schemeClr val="bg1"/>
          </a:solidFill>
          <a:ln w="9525">
            <a:noFill/>
            <a:miter lim="800000"/>
            <a:headEnd/>
            <a:tailEnd/>
          </a:ln>
        </p:spPr>
        <p:txBody>
          <a:bodyPr>
            <a:spAutoFit/>
          </a:bodyPr>
          <a:lstStyle/>
          <a:p>
            <a:pPr algn="r" rtl="1" eaLnBrk="1" fontAlgn="auto" hangingPunct="1">
              <a:spcBef>
                <a:spcPts val="0"/>
              </a:spcBef>
              <a:spcAft>
                <a:spcPts val="0"/>
              </a:spcAft>
              <a:defRPr/>
            </a:pPr>
            <a:r>
              <a:rPr lang="he-IL" sz="2800" b="1" dirty="0">
                <a:solidFill>
                  <a:schemeClr val="accent1">
                    <a:lumMod val="75000"/>
                  </a:schemeClr>
                </a:solidFill>
                <a:latin typeface="+mn-lt"/>
                <a:cs typeface="+mn-cs"/>
              </a:rPr>
              <a:t>מנהיגות הומאנית</a:t>
            </a:r>
          </a:p>
        </p:txBody>
      </p:sp>
      <p:sp>
        <p:nvSpPr>
          <p:cNvPr id="2" name="מציין מיקום של כותרת תחתונה 1"/>
          <p:cNvSpPr>
            <a:spLocks noGrp="1"/>
          </p:cNvSpPr>
          <p:nvPr>
            <p:ph type="ftr" sz="quarter" idx="11"/>
          </p:nvPr>
        </p:nvSpPr>
        <p:spPr/>
        <p:txBody>
          <a:bodyPr/>
          <a:lstStyle/>
          <a:p>
            <a:pPr>
              <a:defRPr/>
            </a:pPr>
            <a:r>
              <a:rPr lang="he-IL"/>
              <a:t>דורית ארם</a:t>
            </a:r>
          </a:p>
        </p:txBody>
      </p:sp>
      <p:sp>
        <p:nvSpPr>
          <p:cNvPr id="56331" name="TextBox 2"/>
          <p:cNvSpPr txBox="1">
            <a:spLocks noChangeArrowheads="1"/>
          </p:cNvSpPr>
          <p:nvPr/>
        </p:nvSpPr>
        <p:spPr bwMode="auto">
          <a:xfrm>
            <a:off x="3389313" y="4005263"/>
            <a:ext cx="24780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en-US" sz="4000" b="1">
                <a:solidFill>
                  <a:srgbClr val="FFFFFF"/>
                </a:solidFill>
              </a:rPr>
              <a:t>מודעות</a:t>
            </a:r>
            <a:endParaRPr lang="en-US" altLang="en-US" sz="4000" b="1">
              <a:solidFill>
                <a:srgbClr val="FFFFFF"/>
              </a:solidFill>
            </a:endParaRPr>
          </a:p>
          <a:p>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p:txBody>
          <a:bodyPr/>
          <a:lstStyle/>
          <a:p>
            <a:pPr eaLnBrk="1" hangingPunct="1"/>
            <a:r>
              <a:rPr lang="he-IL" altLang="en-US" smtClean="0"/>
              <a:t>למחשבה....</a:t>
            </a:r>
            <a:endParaRPr lang="en-US" altLang="en-US" smtClean="0">
              <a:cs typeface="Arial" panose="020B0604020202020204" pitchFamily="34" charset="0"/>
            </a:endParaRPr>
          </a:p>
        </p:txBody>
      </p:sp>
      <p:sp>
        <p:nvSpPr>
          <p:cNvPr id="56323" name="Rectangle 3"/>
          <p:cNvSpPr>
            <a:spLocks noGrp="1"/>
          </p:cNvSpPr>
          <p:nvPr>
            <p:ph type="body" idx="4294967295"/>
          </p:nvPr>
        </p:nvSpPr>
        <p:spPr/>
        <p:txBody>
          <a:bodyPr/>
          <a:lstStyle/>
          <a:p>
            <a:pPr eaLnBrk="1" hangingPunct="1">
              <a:spcBef>
                <a:spcPts val="2400"/>
              </a:spcBef>
              <a:spcAft>
                <a:spcPts val="2400"/>
              </a:spcAft>
              <a:defRPr/>
            </a:pPr>
            <a:r>
              <a:rPr lang="he-IL" altLang="en-US" dirty="0" smtClean="0">
                <a:cs typeface="+mj-cs"/>
              </a:rPr>
              <a:t>עד כמה יש לנו מטרות ברורות בכל מה שקשור לגידול ילדינו?</a:t>
            </a:r>
          </a:p>
          <a:p>
            <a:pPr eaLnBrk="1" hangingPunct="1">
              <a:spcBef>
                <a:spcPts val="2400"/>
              </a:spcBef>
              <a:spcAft>
                <a:spcPts val="2400"/>
              </a:spcAft>
              <a:defRPr/>
            </a:pPr>
            <a:r>
              <a:rPr lang="he-IL" altLang="en-US" dirty="0" smtClean="0">
                <a:cs typeface="+mj-cs"/>
              </a:rPr>
              <a:t>עד כמה אנו מתנהגים כהורים כפי שהיינו רוצים להתנהג?    </a:t>
            </a:r>
          </a:p>
          <a:p>
            <a:pPr eaLnBrk="1" hangingPunct="1">
              <a:spcBef>
                <a:spcPts val="2400"/>
              </a:spcBef>
              <a:spcAft>
                <a:spcPts val="2400"/>
              </a:spcAft>
              <a:defRPr/>
            </a:pPr>
            <a:r>
              <a:rPr lang="he-IL" altLang="en-US" dirty="0" smtClean="0">
                <a:cs typeface="+mj-cs"/>
              </a:rPr>
              <a:t>עד כמה אנו מתכננים את ההתנהגויות ההוריות שלנו (לדוגמה: לקראת גמילה, לקראת מעברים)?</a:t>
            </a:r>
          </a:p>
          <a:p>
            <a:pPr eaLnBrk="1" hangingPunct="1">
              <a:spcBef>
                <a:spcPts val="2400"/>
              </a:spcBef>
              <a:spcAft>
                <a:spcPts val="2400"/>
              </a:spcAft>
              <a:defRPr/>
            </a:pPr>
            <a:r>
              <a:rPr lang="he-IL" altLang="en-US" dirty="0" smtClean="0">
                <a:cs typeface="+mj-cs"/>
              </a:rPr>
              <a:t>עד כמה אנו מתנהגים בעצמנו לפי הכללים שאנו קובעים לילדינו (דוגמה אישית)?</a:t>
            </a:r>
          </a:p>
        </p:txBody>
      </p:sp>
      <p:sp>
        <p:nvSpPr>
          <p:cNvPr id="2" name="מציין מיקום של כותרת תחתונה 1"/>
          <p:cNvSpPr>
            <a:spLocks noGrp="1"/>
          </p:cNvSpPr>
          <p:nvPr>
            <p:ph type="ftr" sz="quarter" idx="11"/>
          </p:nvPr>
        </p:nvSpPr>
        <p:spPr/>
        <p:txBody>
          <a:bodyPr/>
          <a:lstStyle/>
          <a:p>
            <a:pPr>
              <a:defRPr/>
            </a:pPr>
            <a:r>
              <a:rPr lang="he-IL"/>
              <a:t>דורית ארם</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כותרת 1"/>
          <p:cNvSpPr>
            <a:spLocks noGrp="1"/>
          </p:cNvSpPr>
          <p:nvPr>
            <p:ph type="title"/>
          </p:nvPr>
        </p:nvSpPr>
        <p:spPr/>
        <p:txBody>
          <a:bodyPr/>
          <a:lstStyle/>
          <a:p>
            <a:pPr eaLnBrk="1" hangingPunct="1"/>
            <a:r>
              <a:rPr lang="he-IL" altLang="en-US" smtClean="0">
                <a:solidFill>
                  <a:srgbClr val="7B9899"/>
                </a:solidFill>
              </a:rPr>
              <a:t>הורות</a:t>
            </a:r>
          </a:p>
        </p:txBody>
      </p:sp>
      <p:sp>
        <p:nvSpPr>
          <p:cNvPr id="43011" name="מציין מיקום תוכן 2"/>
          <p:cNvSpPr>
            <a:spLocks noGrp="1"/>
          </p:cNvSpPr>
          <p:nvPr>
            <p:ph idx="1"/>
          </p:nvPr>
        </p:nvSpPr>
        <p:spPr>
          <a:xfrm>
            <a:off x="3563938" y="1600200"/>
            <a:ext cx="5122862" cy="4525963"/>
          </a:xfrm>
        </p:spPr>
        <p:txBody>
          <a:bodyPr/>
          <a:lstStyle/>
          <a:p>
            <a:pPr eaLnBrk="1" hangingPunct="1">
              <a:spcAft>
                <a:spcPts val="1200"/>
              </a:spcAft>
            </a:pPr>
            <a:r>
              <a:rPr lang="he-IL" altLang="en-US" dirty="0" smtClean="0"/>
              <a:t>מסתכלים על אישה בהריון ומתמלאים התפלאות </a:t>
            </a:r>
          </a:p>
          <a:p>
            <a:pPr eaLnBrk="1" hangingPunct="1">
              <a:spcAft>
                <a:spcPts val="1200"/>
              </a:spcAft>
            </a:pPr>
            <a:r>
              <a:rPr lang="he-IL" altLang="en-US" dirty="0" smtClean="0"/>
              <a:t>לאחר הלידה שמחה והתרוממות הרוח </a:t>
            </a:r>
          </a:p>
          <a:p>
            <a:pPr eaLnBrk="1" hangingPunct="1">
              <a:spcAft>
                <a:spcPts val="1200"/>
              </a:spcAft>
            </a:pPr>
            <a:r>
              <a:rPr lang="he-IL" altLang="en-US" dirty="0" smtClean="0"/>
              <a:t>ואחר כך ההתמודדות היא יומיומית: המון שאלות קטנות וגדולות</a:t>
            </a:r>
          </a:p>
          <a:p>
            <a:pPr eaLnBrk="1" hangingPunct="1">
              <a:spcAft>
                <a:spcPts val="1200"/>
              </a:spcAft>
            </a:pPr>
            <a:endParaRPr lang="he-IL" altLang="en-US" dirty="0" smtClean="0"/>
          </a:p>
          <a:p>
            <a:pPr eaLnBrk="1" hangingPunct="1">
              <a:spcAft>
                <a:spcPts val="1200"/>
              </a:spcAft>
            </a:pPr>
            <a:endParaRPr lang="he-IL" altLang="en-US" dirty="0" smtClean="0"/>
          </a:p>
          <a:p>
            <a:pPr eaLnBrk="1" hangingPunct="1"/>
            <a:endParaRPr lang="he-IL" altLang="en-US" dirty="0" smtClean="0"/>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300672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ציין מיקום של כותרת תחתונה 1"/>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Tree>
    <p:extLst>
      <p:ext uri="{BB962C8B-B14F-4D97-AF65-F5344CB8AC3E}">
        <p14:creationId xmlns:p14="http://schemas.microsoft.com/office/powerpoint/2010/main" val="685287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כותרת 1"/>
          <p:cNvSpPr>
            <a:spLocks noGrp="1"/>
          </p:cNvSpPr>
          <p:nvPr>
            <p:ph type="title"/>
          </p:nvPr>
        </p:nvSpPr>
        <p:spPr/>
        <p:txBody>
          <a:bodyPr/>
          <a:lstStyle/>
          <a:p>
            <a:pPr eaLnBrk="1" hangingPunct="1"/>
            <a:r>
              <a:rPr lang="he-IL" altLang="en-US" dirty="0" smtClean="0">
                <a:solidFill>
                  <a:srgbClr val="7B9899"/>
                </a:solidFill>
              </a:rPr>
              <a:t>להיות מנהיגים הומאניים</a:t>
            </a:r>
          </a:p>
        </p:txBody>
      </p:sp>
      <p:sp>
        <p:nvSpPr>
          <p:cNvPr id="57347" name="מציין מיקום תוכן 2"/>
          <p:cNvSpPr>
            <a:spLocks noGrp="1"/>
          </p:cNvSpPr>
          <p:nvPr>
            <p:ph sz="quarter" idx="1"/>
          </p:nvPr>
        </p:nvSpPr>
        <p:spPr>
          <a:xfrm>
            <a:off x="301625" y="1527175"/>
            <a:ext cx="8504238" cy="4572000"/>
          </a:xfrm>
        </p:spPr>
        <p:txBody>
          <a:bodyPr/>
          <a:lstStyle/>
          <a:p>
            <a:pPr eaLnBrk="1" hangingPunct="1">
              <a:defRPr/>
            </a:pPr>
            <a:r>
              <a:rPr lang="he-IL" altLang="en-US" sz="3200" dirty="0" smtClean="0">
                <a:cs typeface="+mj-cs"/>
              </a:rPr>
              <a:t>אין מצב של רִיק </a:t>
            </a:r>
          </a:p>
          <a:p>
            <a:pPr eaLnBrk="1" hangingPunct="1">
              <a:defRPr/>
            </a:pPr>
            <a:r>
              <a:rPr lang="he-IL" altLang="en-US" sz="3200" dirty="0" smtClean="0">
                <a:cs typeface="+mj-cs"/>
              </a:rPr>
              <a:t>מרגע שהאם מתעברת – ההורים נהיים מנהיגים וצריכים לקחת אחריות</a:t>
            </a:r>
          </a:p>
        </p:txBody>
      </p:sp>
      <p:sp>
        <p:nvSpPr>
          <p:cNvPr id="2" name="מציין מיקום של כותרת תחתונה 1"/>
          <p:cNvSpPr>
            <a:spLocks noGrp="1"/>
          </p:cNvSpPr>
          <p:nvPr>
            <p:ph type="ftr" sz="quarter" idx="11"/>
          </p:nvPr>
        </p:nvSpPr>
        <p:spPr/>
        <p:txBody>
          <a:bodyPr/>
          <a:lstStyle/>
          <a:p>
            <a:pPr>
              <a:defRPr/>
            </a:pPr>
            <a:r>
              <a:rPr lang="he-IL"/>
              <a:t>דורית ארם</a:t>
            </a:r>
          </a:p>
        </p:txBody>
      </p:sp>
      <p:pic>
        <p:nvPicPr>
          <p:cNvPr id="3" name="תמונה 2"/>
          <p:cNvPicPr>
            <a:picLocks noChangeAspect="1"/>
          </p:cNvPicPr>
          <p:nvPr/>
        </p:nvPicPr>
        <p:blipFill>
          <a:blip r:embed="rId2"/>
          <a:stretch>
            <a:fillRect/>
          </a:stretch>
        </p:blipFill>
        <p:spPr>
          <a:xfrm>
            <a:off x="301625" y="4869160"/>
            <a:ext cx="1958613" cy="1385590"/>
          </a:xfrm>
          <a:prstGeom prst="rect">
            <a:avLst/>
          </a:prstGeom>
        </p:spPr>
      </p:pic>
      <p:sp>
        <p:nvSpPr>
          <p:cNvPr id="5" name="מלבן 4"/>
          <p:cNvSpPr/>
          <p:nvPr/>
        </p:nvSpPr>
        <p:spPr>
          <a:xfrm>
            <a:off x="2664464" y="5747762"/>
            <a:ext cx="2915542" cy="584775"/>
          </a:xfrm>
          <a:prstGeom prst="rect">
            <a:avLst/>
          </a:prstGeom>
        </p:spPr>
        <p:txBody>
          <a:bodyPr wrap="none">
            <a:spAutoFit/>
          </a:bodyPr>
          <a:lstStyle/>
          <a:p>
            <a:pPr marL="548640" marR="0" lvl="1" indent="-274320" algn="r" defTabSz="914400" rtl="1" eaLnBrk="1" fontAlgn="auto" latinLnBrk="0" hangingPunct="1">
              <a:lnSpc>
                <a:spcPct val="100000"/>
              </a:lnSpc>
              <a:spcBef>
                <a:spcPct val="20000"/>
              </a:spcBef>
              <a:spcAft>
                <a:spcPts val="0"/>
              </a:spcAft>
              <a:buClr>
                <a:srgbClr val="CCB400"/>
              </a:buClr>
              <a:buSzPct val="70000"/>
              <a:buFont typeface="Wingdings"/>
              <a:buChar char=""/>
              <a:tabLst/>
              <a:defRPr/>
            </a:pPr>
            <a:r>
              <a:rPr lang="he-IL" sz="3200" dirty="0">
                <a:solidFill>
                  <a:prstClr val="black"/>
                </a:solidFill>
                <a:latin typeface="Georgia"/>
                <a:cs typeface="Times New Roman" panose="02020603050405020304" pitchFamily="18" charset="0"/>
              </a:rPr>
              <a:t>מטפורה- נהיגה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9750" y="260350"/>
            <a:ext cx="8229600" cy="792163"/>
          </a:xfrm>
        </p:spPr>
        <p:txBody>
          <a:bodyPr/>
          <a:lstStyle/>
          <a:p>
            <a:pPr eaLnBrk="1" hangingPunct="1"/>
            <a:r>
              <a:rPr lang="he-IL" altLang="en-US" b="1" smtClean="0">
                <a:solidFill>
                  <a:srgbClr val="7B9899"/>
                </a:solidFill>
              </a:rPr>
              <a:t>מנהיגות</a:t>
            </a:r>
            <a:endParaRPr lang="en-US" altLang="en-US" b="1" smtClean="0">
              <a:solidFill>
                <a:srgbClr val="7B9899"/>
              </a:solidFill>
              <a:cs typeface="Arial" panose="020B0604020202020204" pitchFamily="34" charset="0"/>
            </a:endParaRPr>
          </a:p>
        </p:txBody>
      </p:sp>
      <p:sp>
        <p:nvSpPr>
          <p:cNvPr id="4099" name="Rectangle 3"/>
          <p:cNvSpPr>
            <a:spLocks noGrp="1" noChangeArrowheads="1"/>
          </p:cNvSpPr>
          <p:nvPr>
            <p:ph type="body" idx="1"/>
          </p:nvPr>
        </p:nvSpPr>
        <p:spPr>
          <a:xfrm>
            <a:off x="2051720" y="1323975"/>
            <a:ext cx="6839867" cy="4814887"/>
          </a:xfrm>
        </p:spPr>
        <p:txBody>
          <a:bodyPr/>
          <a:lstStyle/>
          <a:p>
            <a:pPr eaLnBrk="1" hangingPunct="1">
              <a:defRPr/>
            </a:pPr>
            <a:r>
              <a:rPr lang="he-IL" altLang="en-US" sz="3200" dirty="0" smtClean="0">
                <a:cs typeface="+mj-cs"/>
              </a:rPr>
              <a:t>חזון! לאן רוצים להגיע? ידע; ערכים</a:t>
            </a:r>
          </a:p>
          <a:p>
            <a:pPr marL="273050" lvl="1" eaLnBrk="1" hangingPunct="1">
              <a:buClr>
                <a:schemeClr val="accent1"/>
              </a:buClr>
              <a:buSzPct val="85000"/>
              <a:buFont typeface="Wingdings 2" panose="05020102010507070707" pitchFamily="18" charset="2"/>
              <a:buChar char=""/>
              <a:defRPr/>
            </a:pPr>
            <a:r>
              <a:rPr lang="he-IL" sz="3200" dirty="0">
                <a:solidFill>
                  <a:schemeClr val="tx1"/>
                </a:solidFill>
              </a:rPr>
              <a:t>אמונה – בטחון ביכולת שלו להנהיג את המונהג </a:t>
            </a:r>
          </a:p>
          <a:p>
            <a:pPr eaLnBrk="1" hangingPunct="1">
              <a:defRPr/>
            </a:pPr>
            <a:r>
              <a:rPr lang="he-IL" altLang="en-US" sz="3200" dirty="0" smtClean="0">
                <a:cs typeface="+mj-cs"/>
              </a:rPr>
              <a:t>בעבר המבוגר בעל הסמכות, כיום מי המנהיג?</a:t>
            </a:r>
          </a:p>
          <a:p>
            <a:pPr lvl="1" eaLnBrk="1" hangingPunct="1">
              <a:defRPr/>
            </a:pPr>
            <a:r>
              <a:rPr lang="he-IL" altLang="en-US" sz="3200" dirty="0" smtClean="0">
                <a:cs typeface="+mj-cs"/>
              </a:rPr>
              <a:t>הילדים חברים? הורים מפקדים?</a:t>
            </a:r>
          </a:p>
          <a:p>
            <a:pPr eaLnBrk="1" hangingPunct="1">
              <a:defRPr/>
            </a:pPr>
            <a:r>
              <a:rPr lang="he-IL" altLang="en-US" sz="3200" dirty="0" smtClean="0">
                <a:cs typeface="+mj-cs"/>
              </a:rPr>
              <a:t>מנהיגות הורית מיטבית מתחשבת בצורכי הילד אך משאירה את הנהגת המשפחה בידי ההורים</a:t>
            </a:r>
          </a:p>
          <a:p>
            <a:pPr eaLnBrk="1" hangingPunct="1">
              <a:buFont typeface="Wingdings 2" panose="05020102010507070707" pitchFamily="18" charset="2"/>
              <a:buNone/>
              <a:defRPr/>
            </a:pPr>
            <a:endParaRPr lang="he-IL" altLang="en-US" sz="2000" dirty="0" smtClean="0"/>
          </a:p>
          <a:p>
            <a:pPr eaLnBrk="1" hangingPunct="1">
              <a:buFont typeface="Wingdings 2" panose="05020102010507070707" pitchFamily="18" charset="2"/>
              <a:buNone/>
              <a:defRPr/>
            </a:pPr>
            <a:r>
              <a:rPr lang="he-IL" altLang="en-US" sz="2000" dirty="0" smtClean="0"/>
              <a:t>(לדוג', עמית, 1999; </a:t>
            </a:r>
            <a:r>
              <a:rPr lang="en-US" altLang="en-US" sz="2000" dirty="0" smtClean="0">
                <a:cs typeface="Times New Roman" panose="02020603050405020304" pitchFamily="18" charset="0"/>
              </a:rPr>
              <a:t>( Yu, </a:t>
            </a:r>
            <a:r>
              <a:rPr lang="en-US" altLang="en-US" sz="2000" dirty="0" err="1" smtClean="0">
                <a:cs typeface="Times New Roman" panose="02020603050405020304" pitchFamily="18" charset="0"/>
              </a:rPr>
              <a:t>Assor</a:t>
            </a:r>
            <a:r>
              <a:rPr lang="en-US" altLang="en-US" sz="2000" dirty="0" smtClean="0">
                <a:cs typeface="Times New Roman" panose="02020603050405020304" pitchFamily="18" charset="0"/>
              </a:rPr>
              <a:t> &amp; Liu, 2015 Newland, 2015</a:t>
            </a:r>
          </a:p>
        </p:txBody>
      </p:sp>
      <p:sp>
        <p:nvSpPr>
          <p:cNvPr id="2" name="מציין מיקום של כותרת תחתונה 1"/>
          <p:cNvSpPr>
            <a:spLocks noGrp="1"/>
          </p:cNvSpPr>
          <p:nvPr>
            <p:ph type="ftr" sz="quarter" idx="11"/>
          </p:nvPr>
        </p:nvSpPr>
        <p:spPr/>
        <p:txBody>
          <a:bodyPr/>
          <a:lstStyle/>
          <a:p>
            <a:pPr>
              <a:defRPr/>
            </a:pPr>
            <a:r>
              <a:rPr lang="he-IL"/>
              <a:t>דורית ארם</a:t>
            </a:r>
          </a:p>
        </p:txBody>
      </p:sp>
      <p:pic>
        <p:nvPicPr>
          <p:cNvPr id="3" name="תמונה 2"/>
          <p:cNvPicPr>
            <a:picLocks noChangeAspect="1"/>
          </p:cNvPicPr>
          <p:nvPr/>
        </p:nvPicPr>
        <p:blipFill>
          <a:blip r:embed="rId3"/>
          <a:stretch>
            <a:fillRect/>
          </a:stretch>
        </p:blipFill>
        <p:spPr>
          <a:xfrm>
            <a:off x="259401" y="4482826"/>
            <a:ext cx="1800200" cy="1791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pPr eaLnBrk="1" hangingPunct="1"/>
            <a:r>
              <a:rPr lang="he-IL" altLang="he-IL" sz="4000" smtClean="0">
                <a:solidFill>
                  <a:srgbClr val="7B9899"/>
                </a:solidFill>
              </a:rPr>
              <a:t>ילדים זקוקים להורה מנהיג</a:t>
            </a:r>
            <a:endParaRPr lang="en-US" altLang="he-IL" sz="4000" smtClean="0">
              <a:solidFill>
                <a:srgbClr val="7B9899"/>
              </a:solidFill>
            </a:endParaRPr>
          </a:p>
        </p:txBody>
      </p:sp>
      <p:sp>
        <p:nvSpPr>
          <p:cNvPr id="60419" name="Rectangle 3"/>
          <p:cNvSpPr>
            <a:spLocks noGrp="1"/>
          </p:cNvSpPr>
          <p:nvPr>
            <p:ph type="body" idx="1"/>
          </p:nvPr>
        </p:nvSpPr>
        <p:spPr>
          <a:xfrm>
            <a:off x="468313" y="1700213"/>
            <a:ext cx="8280400" cy="4681537"/>
          </a:xfrm>
        </p:spPr>
        <p:txBody>
          <a:bodyPr/>
          <a:lstStyle/>
          <a:p>
            <a:pPr eaLnBrk="1" hangingPunct="1">
              <a:lnSpc>
                <a:spcPct val="90000"/>
              </a:lnSpc>
              <a:defRPr/>
            </a:pPr>
            <a:r>
              <a:rPr lang="he-IL" altLang="he-IL" sz="3500" dirty="0" smtClean="0">
                <a:cs typeface="+mj-cs"/>
              </a:rPr>
              <a:t>הימצאות הורה משמעותי בחיי הילד </a:t>
            </a:r>
          </a:p>
          <a:p>
            <a:pPr eaLnBrk="1" hangingPunct="1">
              <a:lnSpc>
                <a:spcPct val="90000"/>
              </a:lnSpc>
              <a:defRPr/>
            </a:pPr>
            <a:r>
              <a:rPr lang="he-IL" altLang="he-IL" sz="3500" dirty="0" smtClean="0">
                <a:cs typeface="+mj-cs"/>
              </a:rPr>
              <a:t>הורה יוצר חוסן ומוגנות</a:t>
            </a:r>
          </a:p>
          <a:p>
            <a:pPr eaLnBrk="1" hangingPunct="1">
              <a:lnSpc>
                <a:spcPct val="90000"/>
              </a:lnSpc>
              <a:defRPr/>
            </a:pPr>
            <a:r>
              <a:rPr lang="he-IL" altLang="he-IL" sz="3500" dirty="0" smtClean="0">
                <a:cs typeface="+mj-cs"/>
              </a:rPr>
              <a:t>הורה סמכותי שאפשר לסמוך עליו</a:t>
            </a:r>
          </a:p>
          <a:p>
            <a:pPr eaLnBrk="1" hangingPunct="1">
              <a:lnSpc>
                <a:spcPct val="90000"/>
              </a:lnSpc>
              <a:defRPr/>
            </a:pPr>
            <a:r>
              <a:rPr lang="he-IL" altLang="he-IL" sz="3500" dirty="0" smtClean="0">
                <a:cs typeface="+mj-cs"/>
                <a:hlinkClick r:id="rId2" action="ppaction://hlinkfile"/>
              </a:rPr>
              <a:t>הורה המהווה דוגמא אישית</a:t>
            </a:r>
          </a:p>
          <a:p>
            <a:pPr eaLnBrk="1" hangingPunct="1">
              <a:lnSpc>
                <a:spcPct val="90000"/>
              </a:lnSpc>
              <a:defRPr/>
            </a:pPr>
            <a:r>
              <a:rPr lang="he-IL" altLang="he-IL" sz="3500" dirty="0" smtClean="0">
                <a:cs typeface="+mj-cs"/>
                <a:hlinkClick r:id="rId3" action="ppaction://hlinkfile"/>
              </a:rPr>
              <a:t>הורה המאמין בילדיו</a:t>
            </a:r>
            <a:r>
              <a:rPr lang="he-IL" altLang="he-IL" sz="3500" dirty="0" smtClean="0">
                <a:cs typeface="+mj-cs"/>
              </a:rPr>
              <a:t> (צפרדע)</a:t>
            </a:r>
          </a:p>
          <a:p>
            <a:pPr eaLnBrk="1" hangingPunct="1">
              <a:lnSpc>
                <a:spcPct val="90000"/>
              </a:lnSpc>
              <a:defRPr/>
            </a:pPr>
            <a:endParaRPr lang="he-IL" altLang="he-IL" sz="3500" dirty="0">
              <a:cs typeface="+mj-cs"/>
              <a:hlinkClick r:id="rId2" action="ppaction://hlinkfile"/>
            </a:endParaRPr>
          </a:p>
          <a:p>
            <a:pPr marL="0" indent="0" eaLnBrk="1" hangingPunct="1">
              <a:lnSpc>
                <a:spcPct val="90000"/>
              </a:lnSpc>
              <a:buFont typeface="Wingdings 2" panose="05020102010507070707" pitchFamily="18" charset="2"/>
              <a:buNone/>
              <a:defRPr/>
            </a:pPr>
            <a:endParaRPr lang="he-IL" altLang="he-IL" sz="3500" dirty="0" smtClean="0">
              <a:cs typeface="+mj-cs"/>
              <a:hlinkClick r:id="rId2" action="ppaction://hlinkfile"/>
            </a:endParaRPr>
          </a:p>
          <a:p>
            <a:pPr marL="0" indent="0" eaLnBrk="1" hangingPunct="1">
              <a:lnSpc>
                <a:spcPct val="90000"/>
              </a:lnSpc>
              <a:buFont typeface="Wingdings 2" panose="05020102010507070707" pitchFamily="18" charset="2"/>
              <a:buNone/>
              <a:defRPr/>
            </a:pPr>
            <a:endParaRPr lang="he-IL" altLang="he-IL" sz="3500" dirty="0" smtClean="0">
              <a:cs typeface="+mj-cs"/>
              <a:hlinkClick r:id="rId2" action="ppaction://hlinkfile"/>
            </a:endParaRPr>
          </a:p>
          <a:p>
            <a:pPr eaLnBrk="1" hangingPunct="1">
              <a:lnSpc>
                <a:spcPct val="90000"/>
              </a:lnSpc>
              <a:buFont typeface="Wingdings 2" panose="05020102010507070707" pitchFamily="18" charset="2"/>
              <a:buNone/>
              <a:defRPr/>
            </a:pPr>
            <a:endParaRPr lang="en-US" altLang="he-IL" sz="2000" dirty="0" smtClean="0">
              <a:solidFill>
                <a:srgbClr val="FF00FF"/>
              </a:solidFill>
            </a:endParaRPr>
          </a:p>
        </p:txBody>
      </p:sp>
      <p:sp>
        <p:nvSpPr>
          <p:cNvPr id="61444" name="מציין מיקום של כותרת תחתונה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l" fontAlgn="base">
              <a:spcBef>
                <a:spcPct val="0"/>
              </a:spcBef>
              <a:spcAft>
                <a:spcPct val="0"/>
              </a:spcAft>
              <a:buClrTx/>
              <a:buSzTx/>
              <a:buFontTx/>
              <a:buNone/>
            </a:pPr>
            <a:r>
              <a:rPr lang="he-IL" altLang="he-IL" sz="1200" smtClean="0">
                <a:solidFill>
                  <a:srgbClr val="FFFFFF"/>
                </a:solidFill>
              </a:rPr>
              <a:t>דורית ארם</a:t>
            </a:r>
          </a:p>
        </p:txBody>
      </p:sp>
      <p:pic>
        <p:nvPicPr>
          <p:cNvPr id="2" name="תמונה 1"/>
          <p:cNvPicPr>
            <a:picLocks noChangeAspect="1"/>
          </p:cNvPicPr>
          <p:nvPr/>
        </p:nvPicPr>
        <p:blipFill>
          <a:blip r:embed="rId4"/>
          <a:stretch>
            <a:fillRect/>
          </a:stretch>
        </p:blipFill>
        <p:spPr>
          <a:xfrm>
            <a:off x="319372" y="4869160"/>
            <a:ext cx="2341067" cy="23715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0282" y="418294"/>
            <a:ext cx="8534400" cy="306399"/>
          </a:xfrm>
        </p:spPr>
        <p:txBody>
          <a:bodyPr/>
          <a:lstStyle/>
          <a:p>
            <a:r>
              <a:rPr lang="he-IL" sz="3600" b="1" dirty="0" smtClean="0"/>
              <a:t>הילדים שלנו רואים אותנו</a:t>
            </a:r>
            <a:endParaRPr lang="en-US" sz="3600" b="1" dirty="0"/>
          </a:p>
        </p:txBody>
      </p:sp>
      <p:pic>
        <p:nvPicPr>
          <p:cNvPr id="5" name="מציין מיקום תוכן 4"/>
          <p:cNvPicPr>
            <a:picLocks noGrp="1" noChangeAspect="1"/>
          </p:cNvPicPr>
          <p:nvPr>
            <p:ph sz="quarter" idx="1"/>
          </p:nvPr>
        </p:nvPicPr>
        <p:blipFill>
          <a:blip r:embed="rId2"/>
          <a:stretch>
            <a:fillRect/>
          </a:stretch>
        </p:blipFill>
        <p:spPr>
          <a:xfrm>
            <a:off x="0" y="571494"/>
            <a:ext cx="9144000" cy="6119106"/>
          </a:xfrm>
          <a:prstGeom prst="rect">
            <a:avLst/>
          </a:prstGeom>
        </p:spPr>
      </p:pic>
      <p:sp>
        <p:nvSpPr>
          <p:cNvPr id="4" name="מציין מיקום של כותרת תחתונה 3"/>
          <p:cNvSpPr>
            <a:spLocks noGrp="1"/>
          </p:cNvSpPr>
          <p:nvPr>
            <p:ph type="ftr" sz="quarter" idx="11"/>
          </p:nvPr>
        </p:nvSpPr>
        <p:spPr/>
        <p:txBody>
          <a:bodyPr/>
          <a:lstStyle/>
          <a:p>
            <a:pPr>
              <a:defRPr/>
            </a:pPr>
            <a:r>
              <a:rPr lang="he-IL" smtClean="0"/>
              <a:t>דורית ארם</a:t>
            </a:r>
            <a:endParaRPr lang="he-IL"/>
          </a:p>
        </p:txBody>
      </p:sp>
    </p:spTree>
    <p:extLst>
      <p:ext uri="{BB962C8B-B14F-4D97-AF65-F5344CB8AC3E}">
        <p14:creationId xmlns:p14="http://schemas.microsoft.com/office/powerpoint/2010/main" val="3145680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85813" y="285750"/>
            <a:ext cx="7772400" cy="839788"/>
          </a:xfrm>
        </p:spPr>
        <p:txBody>
          <a:bodyPr/>
          <a:lstStyle/>
          <a:p>
            <a:pPr eaLnBrk="1" hangingPunct="1"/>
            <a:r>
              <a:rPr lang="he-IL" altLang="en-US" sz="3200" b="1" smtClean="0">
                <a:solidFill>
                  <a:srgbClr val="7B9899"/>
                </a:solidFill>
              </a:rPr>
              <a:t>מחומש ההורות : מודל להורות מיטבית</a:t>
            </a:r>
          </a:p>
        </p:txBody>
      </p:sp>
      <p:sp>
        <p:nvSpPr>
          <p:cNvPr id="62467" name="TextBox 4"/>
          <p:cNvSpPr txBox="1">
            <a:spLocks noChangeArrowheads="1"/>
          </p:cNvSpPr>
          <p:nvPr/>
        </p:nvSpPr>
        <p:spPr bwMode="auto">
          <a:xfrm>
            <a:off x="2771775" y="5732463"/>
            <a:ext cx="3744913"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ctr" eaLnBrk="1" hangingPunct="1">
              <a:spcBef>
                <a:spcPct val="0"/>
              </a:spcBef>
              <a:buClrTx/>
              <a:buSzTx/>
              <a:buFontTx/>
              <a:buNone/>
            </a:pPr>
            <a:r>
              <a:rPr lang="he-IL" altLang="en-US" sz="2800" b="1">
                <a:solidFill>
                  <a:schemeClr val="accent1"/>
                </a:solidFill>
              </a:rPr>
              <a:t>אהבה</a:t>
            </a:r>
          </a:p>
        </p:txBody>
      </p:sp>
      <p:sp>
        <p:nvSpPr>
          <p:cNvPr id="62468" name="TextBox 5"/>
          <p:cNvSpPr txBox="1">
            <a:spLocks noChangeArrowheads="1"/>
          </p:cNvSpPr>
          <p:nvPr/>
        </p:nvSpPr>
        <p:spPr bwMode="auto">
          <a:xfrm>
            <a:off x="6948488" y="4149725"/>
            <a:ext cx="1439862"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t>כללים</a:t>
            </a:r>
          </a:p>
        </p:txBody>
      </p:sp>
      <p:sp>
        <p:nvSpPr>
          <p:cNvPr id="62469" name="TextBox 6"/>
          <p:cNvSpPr txBox="1">
            <a:spLocks noChangeArrowheads="1"/>
          </p:cNvSpPr>
          <p:nvPr/>
        </p:nvSpPr>
        <p:spPr bwMode="auto">
          <a:xfrm>
            <a:off x="468313" y="4365625"/>
            <a:ext cx="165576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t>עצמאות</a:t>
            </a:r>
            <a:r>
              <a:rPr lang="he-IL" altLang="en-US" sz="3600"/>
              <a:t> </a:t>
            </a:r>
          </a:p>
        </p:txBody>
      </p:sp>
      <p:sp>
        <p:nvSpPr>
          <p:cNvPr id="7" name="מלבן 6"/>
          <p:cNvSpPr/>
          <p:nvPr/>
        </p:nvSpPr>
        <p:spPr>
          <a:xfrm>
            <a:off x="2195513" y="3429000"/>
            <a:ext cx="4392612" cy="216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משולש שווה שוקיים 7"/>
          <p:cNvSpPr/>
          <p:nvPr/>
        </p:nvSpPr>
        <p:spPr>
          <a:xfrm>
            <a:off x="2124075" y="1916113"/>
            <a:ext cx="4895850" cy="15128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2472" name="TextBox 5"/>
          <p:cNvSpPr txBox="1">
            <a:spLocks noChangeArrowheads="1"/>
          </p:cNvSpPr>
          <p:nvPr/>
        </p:nvSpPr>
        <p:spPr bwMode="auto">
          <a:xfrm>
            <a:off x="5724525" y="1989138"/>
            <a:ext cx="1511300"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t>שותפות</a:t>
            </a:r>
          </a:p>
        </p:txBody>
      </p:sp>
      <p:sp>
        <p:nvSpPr>
          <p:cNvPr id="62473" name="TextBox 5"/>
          <p:cNvSpPr txBox="1">
            <a:spLocks noChangeArrowheads="1"/>
          </p:cNvSpPr>
          <p:nvPr/>
        </p:nvSpPr>
        <p:spPr bwMode="auto">
          <a:xfrm>
            <a:off x="250825" y="1989138"/>
            <a:ext cx="3065463"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t>מנהיגות הומאנית</a:t>
            </a:r>
          </a:p>
        </p:txBody>
      </p:sp>
      <p:sp>
        <p:nvSpPr>
          <p:cNvPr id="2" name="מציין מיקום של כותרת תחתונה 1"/>
          <p:cNvSpPr>
            <a:spLocks noGrp="1"/>
          </p:cNvSpPr>
          <p:nvPr>
            <p:ph type="ftr" sz="quarter" idx="11"/>
          </p:nvPr>
        </p:nvSpPr>
        <p:spPr/>
        <p:txBody>
          <a:bodyPr/>
          <a:lstStyle/>
          <a:p>
            <a:pPr>
              <a:defRPr/>
            </a:pPr>
            <a:r>
              <a:rPr lang="he-IL"/>
              <a:t>דורית ארם</a:t>
            </a:r>
          </a:p>
        </p:txBody>
      </p:sp>
      <p:sp>
        <p:nvSpPr>
          <p:cNvPr id="62475" name="TextBox 2"/>
          <p:cNvSpPr txBox="1">
            <a:spLocks noChangeArrowheads="1"/>
          </p:cNvSpPr>
          <p:nvPr/>
        </p:nvSpPr>
        <p:spPr bwMode="auto">
          <a:xfrm>
            <a:off x="3403600" y="4016375"/>
            <a:ext cx="19764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en-US" sz="4000" b="1">
                <a:solidFill>
                  <a:srgbClr val="FFFFFF"/>
                </a:solidFill>
              </a:rPr>
              <a:t>מודעות</a:t>
            </a:r>
            <a:endParaRPr lang="en-US" altLang="en-US" sz="4000" b="1">
              <a:solidFill>
                <a:srgbClr val="FFFFFF"/>
              </a:solidFill>
            </a:endParaRPr>
          </a:p>
          <a:p>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p:txBody>
          <a:bodyPr/>
          <a:lstStyle/>
          <a:p>
            <a:pPr eaLnBrk="1" hangingPunct="1"/>
            <a:r>
              <a:rPr lang="he-IL" altLang="en-US" smtClean="0"/>
              <a:t>למחשבה....</a:t>
            </a:r>
            <a:endParaRPr lang="en-US" altLang="en-US" smtClean="0">
              <a:cs typeface="Arial" panose="020B0604020202020204" pitchFamily="34" charset="0"/>
            </a:endParaRPr>
          </a:p>
        </p:txBody>
      </p:sp>
      <p:sp>
        <p:nvSpPr>
          <p:cNvPr id="62467" name="Rectangle 3"/>
          <p:cNvSpPr>
            <a:spLocks noGrp="1"/>
          </p:cNvSpPr>
          <p:nvPr>
            <p:ph type="body" idx="4294967295"/>
          </p:nvPr>
        </p:nvSpPr>
        <p:spPr/>
        <p:txBody>
          <a:bodyPr/>
          <a:lstStyle/>
          <a:p>
            <a:pPr eaLnBrk="1" hangingPunct="1">
              <a:spcBef>
                <a:spcPts val="1800"/>
              </a:spcBef>
              <a:spcAft>
                <a:spcPts val="1200"/>
              </a:spcAft>
              <a:defRPr/>
            </a:pPr>
            <a:r>
              <a:rPr lang="he-IL" altLang="en-US" dirty="0" smtClean="0">
                <a:cs typeface="+mj-cs"/>
              </a:rPr>
              <a:t>עד כמה אנו משוחחים עם ילדינו?</a:t>
            </a:r>
          </a:p>
          <a:p>
            <a:pPr eaLnBrk="1" hangingPunct="1">
              <a:spcBef>
                <a:spcPts val="1800"/>
              </a:spcBef>
              <a:spcAft>
                <a:spcPts val="1200"/>
              </a:spcAft>
              <a:defRPr/>
            </a:pPr>
            <a:r>
              <a:rPr lang="he-IL" altLang="en-US" dirty="0" smtClean="0">
                <a:cs typeface="+mj-cs"/>
              </a:rPr>
              <a:t>עד כמה אנו עושים פעילות משותפת עם ילדינו?</a:t>
            </a:r>
          </a:p>
          <a:p>
            <a:pPr eaLnBrk="1" hangingPunct="1">
              <a:spcBef>
                <a:spcPts val="1800"/>
              </a:spcBef>
              <a:spcAft>
                <a:spcPts val="1200"/>
              </a:spcAft>
              <a:defRPr/>
            </a:pPr>
            <a:r>
              <a:rPr lang="he-IL" altLang="en-US" dirty="0" smtClean="0">
                <a:cs typeface="+mj-cs"/>
              </a:rPr>
              <a:t>עד כמה אנו מחבקים, מלטפים ומנשקים את ילדינו?</a:t>
            </a:r>
          </a:p>
          <a:p>
            <a:pPr eaLnBrk="1" hangingPunct="1">
              <a:spcBef>
                <a:spcPts val="1800"/>
              </a:spcBef>
              <a:spcAft>
                <a:spcPts val="1200"/>
              </a:spcAft>
              <a:defRPr/>
            </a:pPr>
            <a:r>
              <a:rPr lang="he-IL" altLang="en-US" dirty="0" smtClean="0">
                <a:cs typeface="+mj-cs"/>
              </a:rPr>
              <a:t>עד כמה אנו מבקרים את ילדינו?</a:t>
            </a:r>
          </a:p>
          <a:p>
            <a:pPr eaLnBrk="1" hangingPunct="1">
              <a:spcBef>
                <a:spcPts val="1800"/>
              </a:spcBef>
              <a:spcAft>
                <a:spcPts val="1200"/>
              </a:spcAft>
              <a:defRPr/>
            </a:pPr>
            <a:r>
              <a:rPr lang="he-IL" altLang="en-US" dirty="0" smtClean="0">
                <a:cs typeface="+mj-cs"/>
              </a:rPr>
              <a:t>עד כמה אנו מביעים אמפתיה לילדינו?</a:t>
            </a:r>
          </a:p>
          <a:p>
            <a:pPr eaLnBrk="1" hangingPunct="1">
              <a:spcBef>
                <a:spcPts val="1800"/>
              </a:spcBef>
              <a:spcAft>
                <a:spcPts val="1200"/>
              </a:spcAft>
              <a:defRPr/>
            </a:pPr>
            <a:r>
              <a:rPr lang="he-IL" altLang="en-US" dirty="0" smtClean="0">
                <a:cs typeface="+mj-cs"/>
              </a:rPr>
              <a:t>עד כמה אנו מתנצלים בפני ילדינו על טעויות שעשינו כלפיהם?</a:t>
            </a:r>
          </a:p>
        </p:txBody>
      </p:sp>
      <p:sp>
        <p:nvSpPr>
          <p:cNvPr id="2" name="מציין מיקום של כותרת תחתונה 1"/>
          <p:cNvSpPr>
            <a:spLocks noGrp="1"/>
          </p:cNvSpPr>
          <p:nvPr>
            <p:ph type="ftr" sz="quarter" idx="11"/>
          </p:nvPr>
        </p:nvSpPr>
        <p:spPr/>
        <p:txBody>
          <a:bodyPr/>
          <a:lstStyle/>
          <a:p>
            <a:pPr>
              <a:defRPr/>
            </a:pPr>
            <a:r>
              <a:rPr lang="he-IL"/>
              <a:t>דורית ארם</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1752" y="228600"/>
            <a:ext cx="8534400" cy="758952"/>
          </a:xfrm>
          <a:extLst/>
        </p:spPr>
        <p:txBody>
          <a:bodyPr>
            <a:normAutofit/>
            <a:scene3d>
              <a:camera prst="orthographicFront"/>
              <a:lightRig rig="soft" dir="t">
                <a:rot lat="0" lon="0" rev="2100000"/>
              </a:lightRig>
            </a:scene3d>
            <a:sp3d prstMaterial="matte"/>
          </a:bodyPr>
          <a:lstStyle/>
          <a:p>
            <a:pPr eaLnBrk="1" fontAlgn="auto" hangingPunct="1">
              <a:spcBef>
                <a:spcPts val="0"/>
              </a:spcBef>
              <a:spcAft>
                <a:spcPts val="0"/>
              </a:spcAft>
              <a:defRPr/>
            </a:pPr>
            <a:r>
              <a:rPr lang="he-IL" dirty="0" smtClean="0">
                <a:solidFill>
                  <a:schemeClr val="tx2">
                    <a:shade val="85000"/>
                    <a:satMod val="150000"/>
                  </a:schemeClr>
                </a:solidFill>
                <a:cs typeface="+mj-lt"/>
              </a:rPr>
              <a:t>אהבה ללא תנאי</a:t>
            </a:r>
            <a:endParaRPr lang="he-IL" dirty="0">
              <a:solidFill>
                <a:schemeClr val="tx2">
                  <a:shade val="85000"/>
                  <a:satMod val="150000"/>
                </a:schemeClr>
              </a:solidFill>
              <a:cs typeface="+mj-lt"/>
            </a:endParaRPr>
          </a:p>
        </p:txBody>
      </p:sp>
      <p:sp>
        <p:nvSpPr>
          <p:cNvPr id="63491" name="מציין מיקום תוכן 2"/>
          <p:cNvSpPr>
            <a:spLocks noGrp="1"/>
          </p:cNvSpPr>
          <p:nvPr>
            <p:ph idx="1"/>
          </p:nvPr>
        </p:nvSpPr>
        <p:spPr>
          <a:xfrm>
            <a:off x="250825" y="1600200"/>
            <a:ext cx="8497888" cy="4924425"/>
          </a:xfrm>
        </p:spPr>
        <p:txBody>
          <a:bodyPr/>
          <a:lstStyle/>
          <a:p>
            <a:pPr eaLnBrk="1" hangingPunct="1">
              <a:lnSpc>
                <a:spcPct val="80000"/>
              </a:lnSpc>
              <a:spcBef>
                <a:spcPct val="0"/>
              </a:spcBef>
              <a:spcAft>
                <a:spcPts val="1800"/>
              </a:spcAft>
              <a:defRPr/>
            </a:pPr>
            <a:r>
              <a:rPr lang="he-IL" altLang="en-US" sz="3200" dirty="0" smtClean="0">
                <a:cs typeface="+mj-cs"/>
              </a:rPr>
              <a:t>הרגשה שאנחנו רצויים: צורך בסיסי </a:t>
            </a:r>
            <a:endParaRPr lang="en-US" altLang="en-US" sz="3200" dirty="0" smtClean="0">
              <a:cs typeface="+mj-cs"/>
            </a:endParaRPr>
          </a:p>
          <a:p>
            <a:pPr eaLnBrk="1" hangingPunct="1">
              <a:lnSpc>
                <a:spcPct val="80000"/>
              </a:lnSpc>
              <a:spcBef>
                <a:spcPct val="0"/>
              </a:spcBef>
              <a:spcAft>
                <a:spcPts val="1800"/>
              </a:spcAft>
              <a:defRPr/>
            </a:pPr>
            <a:r>
              <a:rPr lang="he-IL" altLang="en-US" sz="3200" b="1" dirty="0" smtClean="0">
                <a:solidFill>
                  <a:schemeClr val="accent1"/>
                </a:solidFill>
                <a:cs typeface="+mj-cs"/>
              </a:rPr>
              <a:t>מה זו אהבה ללא תנאי והאם היא אפשרית?  </a:t>
            </a:r>
          </a:p>
          <a:p>
            <a:pPr eaLnBrk="1" hangingPunct="1">
              <a:lnSpc>
                <a:spcPct val="80000"/>
              </a:lnSpc>
              <a:spcBef>
                <a:spcPct val="0"/>
              </a:spcBef>
              <a:spcAft>
                <a:spcPts val="1800"/>
              </a:spcAft>
              <a:defRPr/>
            </a:pPr>
            <a:r>
              <a:rPr lang="he-IL" altLang="en-US" sz="3200" dirty="0" smtClean="0">
                <a:cs typeface="+mj-cs"/>
              </a:rPr>
              <a:t>קל להראות אהבה כשילדים עונים על הציפיות שלנו:  אהבה על תנאי</a:t>
            </a:r>
          </a:p>
          <a:p>
            <a:pPr eaLnBrk="1" hangingPunct="1">
              <a:lnSpc>
                <a:spcPct val="80000"/>
              </a:lnSpc>
              <a:spcBef>
                <a:spcPct val="0"/>
              </a:spcBef>
              <a:spcAft>
                <a:spcPts val="1800"/>
              </a:spcAft>
              <a:defRPr/>
            </a:pPr>
            <a:r>
              <a:rPr lang="he-IL" altLang="en-US" sz="3200" dirty="0" smtClean="0">
                <a:cs typeface="+mj-cs"/>
              </a:rPr>
              <a:t>אהבה ללא קשר לחזות, כישורים, תכונות, הישגים והתנהגות</a:t>
            </a:r>
          </a:p>
          <a:p>
            <a:pPr marL="0" indent="0" eaLnBrk="1" hangingPunct="1">
              <a:lnSpc>
                <a:spcPct val="80000"/>
              </a:lnSpc>
              <a:spcBef>
                <a:spcPct val="0"/>
              </a:spcBef>
              <a:spcAft>
                <a:spcPts val="1800"/>
              </a:spcAft>
              <a:buNone/>
              <a:defRPr/>
            </a:pPr>
            <a:endParaRPr lang="he-IL" altLang="en-US" sz="3200" dirty="0" smtClean="0">
              <a:cs typeface="+mj-cs"/>
            </a:endParaRPr>
          </a:p>
          <a:p>
            <a:pPr eaLnBrk="1" hangingPunct="1">
              <a:lnSpc>
                <a:spcPct val="80000"/>
              </a:lnSpc>
              <a:spcBef>
                <a:spcPct val="0"/>
              </a:spcBef>
              <a:spcAft>
                <a:spcPts val="1800"/>
              </a:spcAft>
              <a:buFont typeface="Wingdings 2" panose="05020102010507070707" pitchFamily="18" charset="2"/>
              <a:buNone/>
              <a:defRPr/>
            </a:pPr>
            <a:r>
              <a:rPr lang="en-US" altLang="en-US" sz="2000" dirty="0" smtClean="0">
                <a:cs typeface="Times New Roman" panose="02020603050405020304" pitchFamily="18" charset="0"/>
              </a:rPr>
              <a:t>(</a:t>
            </a:r>
            <a:r>
              <a:rPr lang="en-US" altLang="en-US" sz="2400" dirty="0" smtClean="0">
                <a:cs typeface="Times New Roman" panose="02020603050405020304" pitchFamily="18" charset="0"/>
              </a:rPr>
              <a:t>e.g., </a:t>
            </a:r>
            <a:r>
              <a:rPr lang="en-US" altLang="en-US" sz="2400" dirty="0" err="1" smtClean="0">
                <a:cs typeface="Times New Roman" panose="02020603050405020304" pitchFamily="18" charset="0"/>
              </a:rPr>
              <a:t>Stryer</a:t>
            </a:r>
            <a:r>
              <a:rPr lang="en-US" altLang="en-US" sz="2400" dirty="0" smtClean="0">
                <a:cs typeface="Times New Roman" panose="02020603050405020304" pitchFamily="18" charset="0"/>
              </a:rPr>
              <a:t> &amp; Roberts, 2004, Schaffer, Clark &amp; Jeglic,2008) </a:t>
            </a:r>
            <a:endParaRPr lang="he-IL" altLang="en-US" sz="2400" dirty="0" smtClean="0"/>
          </a:p>
        </p:txBody>
      </p:sp>
      <p:graphicFrame>
        <p:nvGraphicFramePr>
          <p:cNvPr id="64516" name="Object 21"/>
          <p:cNvGraphicFramePr>
            <a:graphicFrameLocks noChangeAspect="1"/>
          </p:cNvGraphicFramePr>
          <p:nvPr/>
        </p:nvGraphicFramePr>
        <p:xfrm>
          <a:off x="560388" y="333375"/>
          <a:ext cx="842962" cy="1260475"/>
        </p:xfrm>
        <a:graphic>
          <a:graphicData uri="http://schemas.openxmlformats.org/presentationml/2006/ole">
            <mc:AlternateContent xmlns:mc="http://schemas.openxmlformats.org/markup-compatibility/2006">
              <mc:Choice xmlns:v="urn:schemas-microsoft-com:vml" Requires="v">
                <p:oleObj spid="_x0000_s64549" name="Clip" r:id="rId3" imgW="3238095" imgH="4838095" progId="">
                  <p:embed/>
                </p:oleObj>
              </mc:Choice>
              <mc:Fallback>
                <p:oleObj name="Clip" r:id="rId3" imgW="3238095" imgH="4838095" progId="">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333375"/>
                        <a:ext cx="842962" cy="1260475"/>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3" name="מציין מיקום של כותרת תחתונה 2"/>
          <p:cNvSpPr>
            <a:spLocks noGrp="1"/>
          </p:cNvSpPr>
          <p:nvPr>
            <p:ph type="ftr" sz="quarter" idx="11"/>
          </p:nvPr>
        </p:nvSpPr>
        <p:spPr/>
        <p:txBody>
          <a:bodyPr/>
          <a:lstStyle/>
          <a:p>
            <a:pPr>
              <a:defRPr/>
            </a:pPr>
            <a:r>
              <a:rPr lang="he-IL"/>
              <a:t>דורית ארם</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משנה 4"/>
          <p:cNvSpPr>
            <a:spLocks noGrp="1"/>
          </p:cNvSpPr>
          <p:nvPr>
            <p:ph type="body" idx="1"/>
          </p:nvPr>
        </p:nvSpPr>
        <p:spPr>
          <a:xfrm>
            <a:off x="250825" y="2743200"/>
            <a:ext cx="8569325" cy="1673225"/>
          </a:xfrm>
        </p:spPr>
        <p:txBody>
          <a:bodyPr>
            <a:noAutofit/>
          </a:bodyPr>
          <a:lstStyle/>
          <a:p>
            <a:pPr eaLnBrk="1" fontAlgn="auto" hangingPunct="1">
              <a:spcAft>
                <a:spcPts val="0"/>
              </a:spcAft>
              <a:buFont typeface="Wingdings 2"/>
              <a:buNone/>
              <a:defRPr/>
            </a:pPr>
            <a:r>
              <a:rPr lang="he-IL" sz="4000" dirty="0" smtClean="0"/>
              <a:t>אנחנו יולדים את הילדים בשבילנו  </a:t>
            </a:r>
          </a:p>
          <a:p>
            <a:pPr eaLnBrk="1" fontAlgn="auto" hangingPunct="1">
              <a:spcAft>
                <a:spcPts val="0"/>
              </a:spcAft>
              <a:buFont typeface="Wingdings 2"/>
              <a:buNone/>
              <a:defRPr/>
            </a:pPr>
            <a:r>
              <a:rPr lang="he-IL" sz="4000" dirty="0" smtClean="0">
                <a:solidFill>
                  <a:schemeClr val="accent1"/>
                </a:solidFill>
              </a:rPr>
              <a:t>אבל </a:t>
            </a:r>
          </a:p>
          <a:p>
            <a:pPr eaLnBrk="1" fontAlgn="auto" hangingPunct="1">
              <a:spcAft>
                <a:spcPts val="0"/>
              </a:spcAft>
              <a:buFont typeface="Wingdings 2"/>
              <a:buNone/>
              <a:defRPr/>
            </a:pPr>
            <a:r>
              <a:rPr lang="he-IL" sz="4000" dirty="0" smtClean="0"/>
              <a:t>צריכים לגדל אותם עבור עצמם</a:t>
            </a:r>
            <a:endParaRPr lang="he-IL" sz="4000" dirty="0"/>
          </a:p>
        </p:txBody>
      </p:sp>
      <p:sp>
        <p:nvSpPr>
          <p:cNvPr id="65539" name="כותרת 3"/>
          <p:cNvSpPr>
            <a:spLocks noGrp="1"/>
          </p:cNvSpPr>
          <p:nvPr>
            <p:ph type="title"/>
          </p:nvPr>
        </p:nvSpPr>
        <p:spPr/>
        <p:txBody>
          <a:bodyPr/>
          <a:lstStyle/>
          <a:p>
            <a:pPr eaLnBrk="1" hangingPunct="1"/>
            <a:r>
              <a:rPr lang="he-IL" altLang="en-US" smtClean="0"/>
              <a:t>עיקרון מרכזי בהורות מיטבית </a:t>
            </a:r>
          </a:p>
        </p:txBody>
      </p:sp>
      <p:sp>
        <p:nvSpPr>
          <p:cNvPr id="2" name="מציין מיקום של כותרת תחתונה 1"/>
          <p:cNvSpPr>
            <a:spLocks noGrp="1"/>
          </p:cNvSpPr>
          <p:nvPr>
            <p:ph type="ftr" sz="quarter" idx="10"/>
          </p:nvPr>
        </p:nvSpPr>
        <p:spPr/>
        <p:txBody>
          <a:bodyPr/>
          <a:lstStyle/>
          <a:p>
            <a:pPr>
              <a:defRPr/>
            </a:pPr>
            <a:r>
              <a:rPr lang="he-IL"/>
              <a:t>דורית ארם</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8313" y="333375"/>
            <a:ext cx="8229600" cy="676275"/>
          </a:xfrm>
        </p:spPr>
        <p:txBody>
          <a:bodyPr>
            <a:normAutofit fontScale="90000"/>
          </a:bodyPr>
          <a:lstStyle/>
          <a:p>
            <a:pPr eaLnBrk="1" fontAlgn="auto" hangingPunct="1">
              <a:spcAft>
                <a:spcPts val="0"/>
              </a:spcAft>
              <a:defRPr/>
            </a:pPr>
            <a:r>
              <a:rPr lang="he-IL" sz="4400" dirty="0" smtClean="0"/>
              <a:t>ביטויי אהבה ואכפתיות</a:t>
            </a:r>
            <a:endParaRPr lang="he-IL" sz="4400" dirty="0"/>
          </a:p>
        </p:txBody>
      </p:sp>
      <p:sp>
        <p:nvSpPr>
          <p:cNvPr id="66563" name="מציין מיקום תוכן 2"/>
          <p:cNvSpPr>
            <a:spLocks noGrp="1"/>
          </p:cNvSpPr>
          <p:nvPr>
            <p:ph idx="1"/>
          </p:nvPr>
        </p:nvSpPr>
        <p:spPr>
          <a:xfrm>
            <a:off x="684213" y="1341438"/>
            <a:ext cx="8229600" cy="5289550"/>
          </a:xfrm>
        </p:spPr>
        <p:txBody>
          <a:bodyPr/>
          <a:lstStyle/>
          <a:p>
            <a:pPr eaLnBrk="1" hangingPunct="1">
              <a:lnSpc>
                <a:spcPct val="90000"/>
              </a:lnSpc>
            </a:pPr>
            <a:r>
              <a:rPr lang="he-IL" altLang="he-IL" sz="2800" dirty="0" smtClean="0"/>
              <a:t>הכחדת ביטויי דחייה וביקורת</a:t>
            </a:r>
          </a:p>
          <a:p>
            <a:pPr eaLnBrk="1" hangingPunct="1">
              <a:lnSpc>
                <a:spcPct val="90000"/>
              </a:lnSpc>
            </a:pPr>
            <a:r>
              <a:rPr lang="he-IL" altLang="he-IL" sz="2800" dirty="0" smtClean="0"/>
              <a:t>הבעת אמפתיה</a:t>
            </a:r>
          </a:p>
          <a:p>
            <a:pPr eaLnBrk="1" hangingPunct="1">
              <a:lnSpc>
                <a:spcPct val="90000"/>
              </a:lnSpc>
            </a:pPr>
            <a:r>
              <a:rPr lang="he-IL" altLang="he-IL" sz="2800" dirty="0" smtClean="0"/>
              <a:t>חיבוקים</a:t>
            </a:r>
          </a:p>
          <a:p>
            <a:pPr eaLnBrk="1" hangingPunct="1">
              <a:lnSpc>
                <a:spcPct val="90000"/>
              </a:lnSpc>
            </a:pPr>
            <a:r>
              <a:rPr lang="he-IL" altLang="he-IL" sz="2800" dirty="0" smtClean="0"/>
              <a:t> שיתוף </a:t>
            </a:r>
          </a:p>
          <a:p>
            <a:pPr eaLnBrk="1" hangingPunct="1">
              <a:lnSpc>
                <a:spcPct val="90000"/>
              </a:lnSpc>
            </a:pPr>
            <a:r>
              <a:rPr lang="he-IL" altLang="he-IL" sz="2800" dirty="0" smtClean="0"/>
              <a:t>משחקים</a:t>
            </a:r>
          </a:p>
          <a:p>
            <a:pPr eaLnBrk="1" hangingPunct="1">
              <a:lnSpc>
                <a:spcPct val="90000"/>
              </a:lnSpc>
            </a:pPr>
            <a:r>
              <a:rPr lang="he-IL" altLang="he-IL" sz="2800" dirty="0" smtClean="0"/>
              <a:t>צחוקים</a:t>
            </a:r>
          </a:p>
          <a:p>
            <a:pPr eaLnBrk="1" hangingPunct="1">
              <a:lnSpc>
                <a:spcPct val="90000"/>
              </a:lnSpc>
            </a:pPr>
            <a:r>
              <a:rPr lang="he-IL" altLang="he-IL" sz="2800" dirty="0" smtClean="0"/>
              <a:t>מילות אהבה</a:t>
            </a:r>
          </a:p>
          <a:p>
            <a:pPr eaLnBrk="1" hangingPunct="1">
              <a:lnSpc>
                <a:spcPct val="90000"/>
              </a:lnSpc>
            </a:pPr>
            <a:r>
              <a:rPr lang="he-IL" altLang="he-IL" sz="2800" dirty="0" smtClean="0">
                <a:hlinkClick r:id="rId3" action="ppaction://hlinkfile"/>
              </a:rPr>
              <a:t>פרגון</a:t>
            </a:r>
            <a:r>
              <a:rPr lang="he-IL" altLang="he-IL" sz="2800" dirty="0" smtClean="0"/>
              <a:t> לתהליך </a:t>
            </a:r>
          </a:p>
          <a:p>
            <a:pPr eaLnBrk="1" hangingPunct="1">
              <a:lnSpc>
                <a:spcPct val="90000"/>
              </a:lnSpc>
            </a:pPr>
            <a:r>
              <a:rPr lang="he-IL" altLang="he-IL" sz="2800" dirty="0" smtClean="0"/>
              <a:t>התנצלות (מה האיש אמר)</a:t>
            </a:r>
          </a:p>
          <a:p>
            <a:pPr eaLnBrk="1" hangingPunct="1">
              <a:lnSpc>
                <a:spcPct val="90000"/>
              </a:lnSpc>
            </a:pPr>
            <a:r>
              <a:rPr lang="he-IL" altLang="he-IL" sz="2800" dirty="0" smtClean="0">
                <a:hlinkClick r:id="rId4" action="ppaction://hlinkfile"/>
              </a:rPr>
              <a:t>זמן הורה ילד</a:t>
            </a:r>
            <a:endParaRPr lang="he-IL" altLang="he-IL" sz="2800" dirty="0" smtClean="0"/>
          </a:p>
        </p:txBody>
      </p:sp>
      <p:pic>
        <p:nvPicPr>
          <p:cNvPr id="6" name="תמונה 5" descr="ma_23814.jpg"/>
          <p:cNvPicPr>
            <a:picLocks noChangeAspect="1"/>
          </p:cNvPicPr>
          <p:nvPr/>
        </p:nvPicPr>
        <p:blipFill>
          <a:blip r:embed="rId5" cstate="print"/>
          <a:stretch>
            <a:fillRect/>
          </a:stretch>
        </p:blipFill>
        <p:spPr>
          <a:xfrm>
            <a:off x="333399" y="335707"/>
            <a:ext cx="1604486" cy="13638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14" descr="300"/>
          <p:cNvPicPr>
            <a:picLocks noChangeAspect="1" noChangeArrowheads="1"/>
          </p:cNvPicPr>
          <p:nvPr/>
        </p:nvPicPr>
        <p:blipFill>
          <a:blip r:embed="rId6"/>
          <a:srcRect/>
          <a:stretch>
            <a:fillRect/>
          </a:stretch>
        </p:blipFill>
        <p:spPr bwMode="auto">
          <a:xfrm>
            <a:off x="2051050" y="2060575"/>
            <a:ext cx="3024188" cy="1978025"/>
          </a:xfrm>
          <a:prstGeom prst="rect">
            <a:avLst/>
          </a:prstGeom>
          <a:ln>
            <a:noFill/>
          </a:ln>
          <a:effectLst>
            <a:outerShdw blurRad="292100" dist="139700" dir="2700000" algn="tl" rotWithShape="0">
              <a:srgbClr val="333333">
                <a:alpha val="65000"/>
              </a:srgbClr>
            </a:outerShdw>
          </a:effectLst>
        </p:spPr>
      </p:pic>
      <p:sp>
        <p:nvSpPr>
          <p:cNvPr id="66566" name="מציין מיקום של כותרת תחתונה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l" fontAlgn="base">
              <a:spcBef>
                <a:spcPct val="0"/>
              </a:spcBef>
              <a:spcAft>
                <a:spcPct val="0"/>
              </a:spcAft>
              <a:buClrTx/>
              <a:buSzTx/>
              <a:buFontTx/>
              <a:buNone/>
            </a:pPr>
            <a:r>
              <a:rPr lang="he-IL" altLang="he-IL" sz="1200" smtClean="0">
                <a:solidFill>
                  <a:srgbClr val="FFFFFF"/>
                </a:solidFill>
              </a:rPr>
              <a:t>דורית ארם</a:t>
            </a:r>
          </a:p>
        </p:txBody>
      </p:sp>
      <p:pic>
        <p:nvPicPr>
          <p:cNvPr id="7" name="תמונה 6" descr="playing with a child.bmp"/>
          <p:cNvPicPr>
            <a:picLocks noChangeAspect="1"/>
          </p:cNvPicPr>
          <p:nvPr/>
        </p:nvPicPr>
        <p:blipFill>
          <a:blip r:embed="rId7" cstate="print"/>
          <a:stretch>
            <a:fillRect/>
          </a:stretch>
        </p:blipFill>
        <p:spPr>
          <a:xfrm>
            <a:off x="481573" y="4523321"/>
            <a:ext cx="1600076" cy="16006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6568" name="מציין מיקום של כותרת תחתונה 1"/>
          <p:cNvSpPr txBox="1">
            <a:spLocks noGrp="1"/>
          </p:cNvSpPr>
          <p:nvPr/>
        </p:nvSpPr>
        <p:spPr bwMode="auto">
          <a:xfrm>
            <a:off x="520700" y="6626225"/>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l" eaLnBrk="1" hangingPunct="1">
              <a:spcBef>
                <a:spcPct val="0"/>
              </a:spcBef>
              <a:buClrTx/>
              <a:buSzTx/>
              <a:buFontTx/>
              <a:buNone/>
            </a:pPr>
            <a:r>
              <a:rPr lang="he-IL" altLang="en-US" sz="1200">
                <a:solidFill>
                  <a:srgbClr val="FFFFFF"/>
                </a:solidFill>
              </a:rPr>
              <a:t>דורית ארם</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defRPr/>
            </a:pPr>
            <a:r>
              <a:rPr lang="he-IL" dirty="0" smtClean="0"/>
              <a:t>הבעת אמפתיה כלפי ילדים </a:t>
            </a:r>
            <a:endParaRPr lang="he-IL" dirty="0"/>
          </a:p>
        </p:txBody>
      </p:sp>
      <p:sp>
        <p:nvSpPr>
          <p:cNvPr id="3" name="מציין מיקום תוכן 2"/>
          <p:cNvSpPr>
            <a:spLocks noGrp="1"/>
          </p:cNvSpPr>
          <p:nvPr>
            <p:ph idx="1"/>
          </p:nvPr>
        </p:nvSpPr>
        <p:spPr>
          <a:xfrm>
            <a:off x="357188" y="1600200"/>
            <a:ext cx="8429625" cy="4781550"/>
          </a:xfrm>
        </p:spPr>
        <p:txBody>
          <a:bodyPr>
            <a:normAutofit fontScale="92500" lnSpcReduction="10000"/>
          </a:bodyPr>
          <a:lstStyle/>
          <a:p>
            <a:pPr>
              <a:spcAft>
                <a:spcPts val="1200"/>
              </a:spcAft>
              <a:defRPr/>
            </a:pPr>
            <a:r>
              <a:rPr lang="he-IL" dirty="0" smtClean="0"/>
              <a:t>אמפתיה = להבין מה הילד חש מרגיש וחושב</a:t>
            </a:r>
          </a:p>
          <a:p>
            <a:pPr>
              <a:spcAft>
                <a:spcPts val="1200"/>
              </a:spcAft>
              <a:defRPr/>
            </a:pPr>
            <a:r>
              <a:rPr lang="he-IL" dirty="0" smtClean="0"/>
              <a:t>חשוב להביע אמפתיה כלפי הילד גם כשאיננו מסכימים אתו</a:t>
            </a:r>
          </a:p>
          <a:p>
            <a:pPr>
              <a:spcAft>
                <a:spcPts val="1200"/>
              </a:spcAft>
              <a:defRPr/>
            </a:pPr>
            <a:r>
              <a:rPr lang="he-IL" dirty="0" smtClean="0"/>
              <a:t>כאשר ההורה מביע אמפתיה הילד חווה שההורה רואה אותו וראייה זו היא ביטוי של אהבה</a:t>
            </a:r>
            <a:endParaRPr lang="en-US" dirty="0" smtClean="0"/>
          </a:p>
          <a:p>
            <a:pPr>
              <a:spcAft>
                <a:spcPts val="1200"/>
              </a:spcAft>
              <a:defRPr/>
            </a:pPr>
            <a:r>
              <a:rPr lang="he-IL" b="1" dirty="0" smtClean="0"/>
              <a:t>הבעת</a:t>
            </a:r>
            <a:r>
              <a:rPr lang="he-IL" dirty="0" smtClean="0"/>
              <a:t> </a:t>
            </a:r>
            <a:r>
              <a:rPr lang="en-US" dirty="0" smtClean="0"/>
              <a:t> </a:t>
            </a:r>
            <a:r>
              <a:rPr lang="he-IL" sz="2600" b="1" dirty="0" smtClean="0"/>
              <a:t>אמפתיה מעבירה לילד 4 מסרים של אהבה:  </a:t>
            </a:r>
            <a:endParaRPr lang="en-US" sz="2600" b="1" dirty="0" smtClean="0"/>
          </a:p>
          <a:p>
            <a:pPr lvl="1">
              <a:defRPr/>
            </a:pPr>
            <a:r>
              <a:rPr lang="he-IL" sz="3000" dirty="0" smtClean="0">
                <a:solidFill>
                  <a:schemeClr val="tx1"/>
                </a:solidFill>
              </a:rPr>
              <a:t>אני איתך</a:t>
            </a:r>
            <a:endParaRPr lang="en-US" sz="3000" dirty="0" smtClean="0">
              <a:solidFill>
                <a:schemeClr val="tx1"/>
              </a:solidFill>
            </a:endParaRPr>
          </a:p>
          <a:p>
            <a:pPr lvl="1">
              <a:defRPr/>
            </a:pPr>
            <a:r>
              <a:rPr lang="he-IL" sz="3000" dirty="0" smtClean="0">
                <a:solidFill>
                  <a:schemeClr val="tx1"/>
                </a:solidFill>
              </a:rPr>
              <a:t>אני מקשיב לך</a:t>
            </a:r>
            <a:endParaRPr lang="en-US" sz="3000" dirty="0" smtClean="0">
              <a:solidFill>
                <a:schemeClr val="tx1"/>
              </a:solidFill>
            </a:endParaRPr>
          </a:p>
          <a:p>
            <a:pPr lvl="1">
              <a:defRPr/>
            </a:pPr>
            <a:r>
              <a:rPr lang="he-IL" sz="3000" dirty="0" smtClean="0">
                <a:solidFill>
                  <a:schemeClr val="tx1"/>
                </a:solidFill>
              </a:rPr>
              <a:t>אני מבין אותך</a:t>
            </a:r>
            <a:endParaRPr lang="en-US" sz="3000" dirty="0" smtClean="0">
              <a:solidFill>
                <a:schemeClr val="tx1"/>
              </a:solidFill>
            </a:endParaRPr>
          </a:p>
          <a:p>
            <a:pPr lvl="1">
              <a:defRPr/>
            </a:pPr>
            <a:r>
              <a:rPr lang="he-IL" sz="3000" dirty="0" smtClean="0">
                <a:solidFill>
                  <a:schemeClr val="tx1"/>
                </a:solidFill>
              </a:rPr>
              <a:t>ואכפת לי ממך</a:t>
            </a:r>
            <a:endParaRPr lang="en-US" sz="3000" dirty="0" smtClean="0">
              <a:solidFill>
                <a:schemeClr val="tx1"/>
              </a:solidFill>
            </a:endParaRPr>
          </a:p>
          <a:p>
            <a:pPr>
              <a:defRPr/>
            </a:pP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85813" y="285750"/>
            <a:ext cx="7772400" cy="839788"/>
          </a:xfrm>
        </p:spPr>
        <p:txBody>
          <a:bodyPr/>
          <a:lstStyle/>
          <a:p>
            <a:pPr eaLnBrk="1" hangingPunct="1"/>
            <a:r>
              <a:rPr lang="he-IL" altLang="en-US" sz="3200" b="1" dirty="0" smtClean="0">
                <a:solidFill>
                  <a:srgbClr val="7B9899"/>
                </a:solidFill>
              </a:rPr>
              <a:t>מחומש ההורות : מודל להדרכת הורים</a:t>
            </a:r>
          </a:p>
        </p:txBody>
      </p:sp>
      <p:sp>
        <p:nvSpPr>
          <p:cNvPr id="47107" name="TextBox 4"/>
          <p:cNvSpPr txBox="1">
            <a:spLocks noChangeArrowheads="1"/>
          </p:cNvSpPr>
          <p:nvPr/>
        </p:nvSpPr>
        <p:spPr bwMode="auto">
          <a:xfrm>
            <a:off x="3389313" y="5732463"/>
            <a:ext cx="2087562"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en-US" sz="2800" b="0" i="0" u="none" strike="noStrike" kern="1200" cap="none" spc="0" normalizeH="0" baseline="0" noProof="0" smtClean="0">
                <a:ln>
                  <a:noFill/>
                </a:ln>
                <a:solidFill>
                  <a:prstClr val="black"/>
                </a:solidFill>
                <a:effectLst/>
                <a:uLnTx/>
                <a:uFillTx/>
                <a:latin typeface="Georgia" panose="02040502050405020303" pitchFamily="18" charset="0"/>
                <a:ea typeface="+mn-ea"/>
                <a:cs typeface="Times New Roman" panose="02020603050405020304" pitchFamily="18" charset="0"/>
              </a:rPr>
              <a:t>אהבה</a:t>
            </a:r>
          </a:p>
        </p:txBody>
      </p:sp>
      <p:sp>
        <p:nvSpPr>
          <p:cNvPr id="47108" name="TextBox 5"/>
          <p:cNvSpPr txBox="1">
            <a:spLocks noChangeArrowheads="1"/>
          </p:cNvSpPr>
          <p:nvPr/>
        </p:nvSpPr>
        <p:spPr bwMode="auto">
          <a:xfrm>
            <a:off x="6948488" y="4149725"/>
            <a:ext cx="1439862"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2800" b="0" i="0" u="none" strike="noStrike" kern="1200" cap="none" spc="0" normalizeH="0" baseline="0" noProof="0" smtClean="0">
                <a:ln>
                  <a:noFill/>
                </a:ln>
                <a:solidFill>
                  <a:prstClr val="black"/>
                </a:solidFill>
                <a:effectLst/>
                <a:uLnTx/>
                <a:uFillTx/>
                <a:latin typeface="Georgia" panose="02040502050405020303" pitchFamily="18" charset="0"/>
                <a:ea typeface="+mn-ea"/>
                <a:cs typeface="Times New Roman" panose="02020603050405020304" pitchFamily="18" charset="0"/>
              </a:rPr>
              <a:t>כללים</a:t>
            </a:r>
          </a:p>
        </p:txBody>
      </p:sp>
      <p:sp>
        <p:nvSpPr>
          <p:cNvPr id="47109" name="TextBox 6"/>
          <p:cNvSpPr txBox="1">
            <a:spLocks noChangeArrowheads="1"/>
          </p:cNvSpPr>
          <p:nvPr/>
        </p:nvSpPr>
        <p:spPr bwMode="auto">
          <a:xfrm>
            <a:off x="468313" y="4365625"/>
            <a:ext cx="165576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2800" b="0" i="0" u="none" strike="noStrike" kern="1200" cap="none" spc="0" normalizeH="0" baseline="0" noProof="0" smtClean="0">
                <a:ln>
                  <a:noFill/>
                </a:ln>
                <a:solidFill>
                  <a:prstClr val="black"/>
                </a:solidFill>
                <a:effectLst/>
                <a:uLnTx/>
                <a:uFillTx/>
                <a:latin typeface="Georgia" panose="02040502050405020303" pitchFamily="18" charset="0"/>
                <a:ea typeface="+mn-ea"/>
                <a:cs typeface="Times New Roman" panose="02020603050405020304" pitchFamily="18" charset="0"/>
              </a:rPr>
              <a:t>עצמאות</a:t>
            </a:r>
            <a:r>
              <a:rPr kumimoji="0" lang="he-IL" altLang="en-US" sz="3600" b="0" i="0" u="none" strike="noStrike" kern="1200" cap="none" spc="0" normalizeH="0" baseline="0" noProof="0" smtClean="0">
                <a:ln>
                  <a:noFill/>
                </a:ln>
                <a:solidFill>
                  <a:prstClr val="black"/>
                </a:solidFill>
                <a:effectLst/>
                <a:uLnTx/>
                <a:uFillTx/>
                <a:latin typeface="Georgia" panose="02040502050405020303" pitchFamily="18" charset="0"/>
                <a:ea typeface="+mn-ea"/>
                <a:cs typeface="Times New Roman" panose="02020603050405020304" pitchFamily="18" charset="0"/>
              </a:rPr>
              <a:t> </a:t>
            </a:r>
          </a:p>
        </p:txBody>
      </p:sp>
      <p:sp>
        <p:nvSpPr>
          <p:cNvPr id="7" name="מלבן 6"/>
          <p:cNvSpPr/>
          <p:nvPr/>
        </p:nvSpPr>
        <p:spPr>
          <a:xfrm>
            <a:off x="2375693" y="3429000"/>
            <a:ext cx="4392613" cy="216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Georgia"/>
              <a:ea typeface="+mn-ea"/>
              <a:cs typeface="Times New Roman" panose="02020603050405020304" pitchFamily="18" charset="0"/>
            </a:endParaRPr>
          </a:p>
        </p:txBody>
      </p:sp>
      <p:sp>
        <p:nvSpPr>
          <p:cNvPr id="8" name="משולש שווה שוקיים 7"/>
          <p:cNvSpPr/>
          <p:nvPr/>
        </p:nvSpPr>
        <p:spPr>
          <a:xfrm>
            <a:off x="2124075" y="1916113"/>
            <a:ext cx="4895850" cy="15128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Georgia"/>
              <a:ea typeface="+mn-ea"/>
              <a:cs typeface="Times New Roman" panose="02020603050405020304" pitchFamily="18" charset="0"/>
            </a:endParaRPr>
          </a:p>
        </p:txBody>
      </p:sp>
      <p:sp>
        <p:nvSpPr>
          <p:cNvPr id="47112" name="TextBox 5"/>
          <p:cNvSpPr txBox="1">
            <a:spLocks noChangeArrowheads="1"/>
          </p:cNvSpPr>
          <p:nvPr/>
        </p:nvSpPr>
        <p:spPr bwMode="auto">
          <a:xfrm>
            <a:off x="5724525" y="1989138"/>
            <a:ext cx="15113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2800" i="0" u="none" strike="noStrike" kern="1200" cap="none" spc="0" normalizeH="0" baseline="0" noProof="0" dirty="0" smtClean="0">
                <a:ln>
                  <a:noFill/>
                </a:ln>
                <a:effectLst/>
                <a:uLnTx/>
                <a:uFillTx/>
                <a:latin typeface="Georgia" panose="02040502050405020303" pitchFamily="18" charset="0"/>
                <a:ea typeface="+mn-ea"/>
                <a:cs typeface="Times New Roman" panose="02020603050405020304" pitchFamily="18" charset="0"/>
              </a:rPr>
              <a:t>שותפות</a:t>
            </a:r>
          </a:p>
        </p:txBody>
      </p:sp>
      <p:sp>
        <p:nvSpPr>
          <p:cNvPr id="47113" name="TextBox 5"/>
          <p:cNvSpPr txBox="1">
            <a:spLocks noChangeArrowheads="1"/>
          </p:cNvSpPr>
          <p:nvPr/>
        </p:nvSpPr>
        <p:spPr bwMode="auto">
          <a:xfrm>
            <a:off x="269285" y="2062163"/>
            <a:ext cx="3065463"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28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Times New Roman" panose="02020603050405020304" pitchFamily="18" charset="0"/>
              </a:rPr>
              <a:t>מנהיגות הומאנית</a:t>
            </a:r>
          </a:p>
        </p:txBody>
      </p:sp>
      <p:sp>
        <p:nvSpPr>
          <p:cNvPr id="2" name="מציין מיקום של כותרת תחתונה 1"/>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
        <p:nvSpPr>
          <p:cNvPr id="47115" name="TextBox 2"/>
          <p:cNvSpPr txBox="1">
            <a:spLocks noChangeArrowheads="1"/>
          </p:cNvSpPr>
          <p:nvPr/>
        </p:nvSpPr>
        <p:spPr bwMode="auto">
          <a:xfrm>
            <a:off x="3348036" y="3857625"/>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altLang="en-US" sz="40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מודעות</a:t>
            </a:r>
            <a:endParaRPr kumimoji="0" lang="en-US" altLang="en-US" sz="40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6074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785813" y="285750"/>
            <a:ext cx="7772400" cy="839788"/>
          </a:xfrm>
        </p:spPr>
        <p:txBody>
          <a:bodyPr/>
          <a:lstStyle/>
          <a:p>
            <a:pPr eaLnBrk="1" hangingPunct="1"/>
            <a:r>
              <a:rPr lang="he-IL" altLang="en-US" sz="3200" b="1" smtClean="0">
                <a:solidFill>
                  <a:srgbClr val="7B9899"/>
                </a:solidFill>
              </a:rPr>
              <a:t>מחומש ההורות : מודל להורות מיטבית</a:t>
            </a:r>
          </a:p>
        </p:txBody>
      </p:sp>
      <p:sp>
        <p:nvSpPr>
          <p:cNvPr id="74755" name="TextBox 4"/>
          <p:cNvSpPr txBox="1">
            <a:spLocks noChangeArrowheads="1"/>
          </p:cNvSpPr>
          <p:nvPr/>
        </p:nvSpPr>
        <p:spPr bwMode="auto">
          <a:xfrm>
            <a:off x="3276600" y="5732463"/>
            <a:ext cx="2303463"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ctr" eaLnBrk="1" hangingPunct="1">
              <a:spcBef>
                <a:spcPct val="0"/>
              </a:spcBef>
              <a:buClrTx/>
              <a:buSzTx/>
              <a:buFontTx/>
              <a:buNone/>
            </a:pPr>
            <a:r>
              <a:rPr lang="he-IL" altLang="en-US" sz="2800">
                <a:solidFill>
                  <a:srgbClr val="000000"/>
                </a:solidFill>
                <a:latin typeface="Tahoma" panose="020B0604030504040204" pitchFamily="34" charset="0"/>
                <a:cs typeface="Tahoma" panose="020B0604030504040204" pitchFamily="34" charset="0"/>
              </a:rPr>
              <a:t>אהבה</a:t>
            </a:r>
          </a:p>
        </p:txBody>
      </p:sp>
      <p:sp>
        <p:nvSpPr>
          <p:cNvPr id="74756" name="TextBox 5"/>
          <p:cNvSpPr txBox="1">
            <a:spLocks noChangeArrowheads="1"/>
          </p:cNvSpPr>
          <p:nvPr/>
        </p:nvSpPr>
        <p:spPr bwMode="auto">
          <a:xfrm>
            <a:off x="6948488" y="4149725"/>
            <a:ext cx="1439862"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solidFill>
                  <a:srgbClr val="000000"/>
                </a:solidFill>
                <a:latin typeface="Tahoma" panose="020B0604030504040204" pitchFamily="34" charset="0"/>
                <a:cs typeface="Tahoma" panose="020B0604030504040204" pitchFamily="34" charset="0"/>
              </a:rPr>
              <a:t>כללים</a:t>
            </a:r>
          </a:p>
        </p:txBody>
      </p:sp>
      <p:sp>
        <p:nvSpPr>
          <p:cNvPr id="74757" name="TextBox 6"/>
          <p:cNvSpPr txBox="1">
            <a:spLocks noChangeArrowheads="1"/>
          </p:cNvSpPr>
          <p:nvPr/>
        </p:nvSpPr>
        <p:spPr bwMode="auto">
          <a:xfrm>
            <a:off x="468313" y="4365625"/>
            <a:ext cx="165576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b="1">
                <a:solidFill>
                  <a:schemeClr val="accent1"/>
                </a:solidFill>
                <a:latin typeface="Tahoma" panose="020B0604030504040204" pitchFamily="34" charset="0"/>
                <a:cs typeface="Tahoma" panose="020B0604030504040204" pitchFamily="34" charset="0"/>
              </a:rPr>
              <a:t>עצמאות</a:t>
            </a:r>
            <a:r>
              <a:rPr lang="he-IL" altLang="en-US" sz="3600" b="1">
                <a:solidFill>
                  <a:schemeClr val="accent1"/>
                </a:solidFill>
                <a:latin typeface="Tahoma" panose="020B0604030504040204" pitchFamily="34" charset="0"/>
                <a:cs typeface="Tahoma" panose="020B0604030504040204" pitchFamily="34" charset="0"/>
              </a:rPr>
              <a:t> </a:t>
            </a:r>
          </a:p>
        </p:txBody>
      </p:sp>
      <p:sp>
        <p:nvSpPr>
          <p:cNvPr id="7" name="מלבן 6"/>
          <p:cNvSpPr/>
          <p:nvPr/>
        </p:nvSpPr>
        <p:spPr>
          <a:xfrm>
            <a:off x="2339975" y="3429000"/>
            <a:ext cx="4392613" cy="216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sz="2400">
              <a:solidFill>
                <a:prstClr val="white"/>
              </a:solidFill>
            </a:endParaRPr>
          </a:p>
        </p:txBody>
      </p:sp>
      <p:sp>
        <p:nvSpPr>
          <p:cNvPr id="8" name="משולש שווה שוקיים 7"/>
          <p:cNvSpPr/>
          <p:nvPr/>
        </p:nvSpPr>
        <p:spPr>
          <a:xfrm>
            <a:off x="2124075" y="1916113"/>
            <a:ext cx="4895850" cy="15128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sz="2400">
              <a:solidFill>
                <a:prstClr val="white"/>
              </a:solidFill>
            </a:endParaRPr>
          </a:p>
        </p:txBody>
      </p:sp>
      <p:sp>
        <p:nvSpPr>
          <p:cNvPr id="74760" name="TextBox 5"/>
          <p:cNvSpPr txBox="1">
            <a:spLocks noChangeArrowheads="1"/>
          </p:cNvSpPr>
          <p:nvPr/>
        </p:nvSpPr>
        <p:spPr bwMode="auto">
          <a:xfrm>
            <a:off x="5724525" y="1989138"/>
            <a:ext cx="1511300"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solidFill>
                  <a:srgbClr val="000000"/>
                </a:solidFill>
                <a:latin typeface="Tahoma" panose="020B0604030504040204" pitchFamily="34" charset="0"/>
                <a:cs typeface="Tahoma" panose="020B0604030504040204" pitchFamily="34" charset="0"/>
              </a:rPr>
              <a:t>שותפות</a:t>
            </a:r>
          </a:p>
        </p:txBody>
      </p:sp>
      <p:sp>
        <p:nvSpPr>
          <p:cNvPr id="74761" name="TextBox 5"/>
          <p:cNvSpPr txBox="1">
            <a:spLocks noChangeArrowheads="1"/>
          </p:cNvSpPr>
          <p:nvPr/>
        </p:nvSpPr>
        <p:spPr bwMode="auto">
          <a:xfrm>
            <a:off x="323850" y="1989138"/>
            <a:ext cx="3065463"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solidFill>
                  <a:srgbClr val="000000"/>
                </a:solidFill>
                <a:latin typeface="Tahoma" panose="020B0604030504040204" pitchFamily="34" charset="0"/>
                <a:cs typeface="Tahoma" panose="020B0604030504040204" pitchFamily="34" charset="0"/>
              </a:rPr>
              <a:t>מנהיגות הומאנית</a:t>
            </a:r>
          </a:p>
        </p:txBody>
      </p:sp>
      <p:sp>
        <p:nvSpPr>
          <p:cNvPr id="2" name="מציין מיקום של כותרת תחתונה 1"/>
          <p:cNvSpPr>
            <a:spLocks noGrp="1"/>
          </p:cNvSpPr>
          <p:nvPr>
            <p:ph type="ftr" sz="quarter" idx="11"/>
          </p:nvPr>
        </p:nvSpPr>
        <p:spPr/>
        <p:txBody>
          <a:bodyPr/>
          <a:lstStyle/>
          <a:p>
            <a:pPr>
              <a:defRPr/>
            </a:pPr>
            <a:r>
              <a:rPr lang="he-IL"/>
              <a:t>דורית ארם</a:t>
            </a:r>
          </a:p>
        </p:txBody>
      </p:sp>
      <p:sp>
        <p:nvSpPr>
          <p:cNvPr id="74763" name="TextBox 2"/>
          <p:cNvSpPr txBox="1">
            <a:spLocks noChangeArrowheads="1"/>
          </p:cNvSpPr>
          <p:nvPr/>
        </p:nvSpPr>
        <p:spPr bwMode="auto">
          <a:xfrm>
            <a:off x="3563938" y="3860800"/>
            <a:ext cx="180022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en-US" sz="4000" b="1">
                <a:solidFill>
                  <a:srgbClr val="FFFFFF"/>
                </a:solidFill>
              </a:rPr>
              <a:t>מודעות</a:t>
            </a:r>
            <a:endParaRPr lang="en-US" altLang="en-US" sz="4000" b="1">
              <a:solidFill>
                <a:srgbClr val="FFFFFF"/>
              </a:solidFill>
            </a:endParaRPr>
          </a:p>
          <a:p>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pPr eaLnBrk="1" hangingPunct="1"/>
            <a:r>
              <a:rPr lang="he-IL" altLang="en-US" smtClean="0"/>
              <a:t>למחשבה....</a:t>
            </a:r>
            <a:endParaRPr lang="en-US" altLang="en-US" smtClean="0">
              <a:cs typeface="Arial" panose="020B0604020202020204" pitchFamily="34" charset="0"/>
            </a:endParaRPr>
          </a:p>
        </p:txBody>
      </p:sp>
      <p:sp>
        <p:nvSpPr>
          <p:cNvPr id="68611" name="Rectangle 3"/>
          <p:cNvSpPr>
            <a:spLocks noGrp="1"/>
          </p:cNvSpPr>
          <p:nvPr>
            <p:ph type="body" idx="4294967295"/>
          </p:nvPr>
        </p:nvSpPr>
        <p:spPr/>
        <p:txBody>
          <a:bodyPr/>
          <a:lstStyle/>
          <a:p>
            <a:pPr eaLnBrk="1" hangingPunct="1">
              <a:spcAft>
                <a:spcPts val="1200"/>
              </a:spcAft>
              <a:defRPr/>
            </a:pPr>
            <a:r>
              <a:rPr lang="he-IL" altLang="en-US" dirty="0" smtClean="0">
                <a:cs typeface="+mj-cs"/>
              </a:rPr>
              <a:t>עד כמה אנו מלמדים את ילדינו לפתור את בעיותיהם בעצמם?</a:t>
            </a:r>
          </a:p>
          <a:p>
            <a:pPr eaLnBrk="1" hangingPunct="1">
              <a:spcAft>
                <a:spcPts val="1200"/>
              </a:spcAft>
              <a:defRPr/>
            </a:pPr>
            <a:r>
              <a:rPr lang="he-IL" altLang="en-US" dirty="0" smtClean="0">
                <a:cs typeface="+mj-cs"/>
              </a:rPr>
              <a:t>עד כמה אנו מעודדים את הילדים להיות עצמאיים בפעילות היומיומית (לדוגמה: להתלבש, להתקלח, לעשות שיעורים)?</a:t>
            </a:r>
          </a:p>
          <a:p>
            <a:pPr eaLnBrk="1" hangingPunct="1">
              <a:spcAft>
                <a:spcPts val="1200"/>
              </a:spcAft>
              <a:defRPr/>
            </a:pPr>
            <a:r>
              <a:rPr lang="he-IL" altLang="en-US" dirty="0" smtClean="0">
                <a:cs typeface="+mj-cs"/>
              </a:rPr>
              <a:t>עד כמה אנו מלמדים את הילדים להיות אחראים על ההתנהגות שלהם?</a:t>
            </a:r>
          </a:p>
          <a:p>
            <a:pPr eaLnBrk="1" hangingPunct="1">
              <a:spcAft>
                <a:spcPts val="1200"/>
              </a:spcAft>
              <a:defRPr/>
            </a:pPr>
            <a:r>
              <a:rPr lang="he-IL" altLang="en-US" dirty="0" smtClean="0">
                <a:cs typeface="+mj-cs"/>
              </a:rPr>
              <a:t>עד כמה אנו מלמדים את ילדינו לבחור בין אפשרויות שונות?</a:t>
            </a:r>
          </a:p>
          <a:p>
            <a:pPr eaLnBrk="1" hangingPunct="1">
              <a:spcAft>
                <a:spcPts val="1200"/>
              </a:spcAft>
              <a:defRPr/>
            </a:pPr>
            <a:r>
              <a:rPr lang="he-IL" altLang="en-US" dirty="0" smtClean="0">
                <a:cs typeface="+mj-cs"/>
              </a:rPr>
              <a:t>עד כמה אנו עושים עבור הילדים שלנו פעולות שיכלו לעשות לבד?</a:t>
            </a:r>
          </a:p>
        </p:txBody>
      </p:sp>
      <p:sp>
        <p:nvSpPr>
          <p:cNvPr id="2" name="מציין מיקום של כותרת תחתונה 1"/>
          <p:cNvSpPr>
            <a:spLocks noGrp="1"/>
          </p:cNvSpPr>
          <p:nvPr>
            <p:ph type="ftr" sz="quarter" idx="11"/>
          </p:nvPr>
        </p:nvSpPr>
        <p:spPr/>
        <p:txBody>
          <a:bodyPr/>
          <a:lstStyle/>
          <a:p>
            <a:pPr>
              <a:defRPr/>
            </a:pPr>
            <a:r>
              <a:rPr lang="he-IL"/>
              <a:t>דורית ארם</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04800"/>
            <a:ext cx="8229600" cy="747713"/>
          </a:xfrm>
        </p:spPr>
        <p:txBody>
          <a:bodyPr>
            <a:normAutofit fontScale="90000"/>
          </a:bodyPr>
          <a:lstStyle/>
          <a:p>
            <a:pPr eaLnBrk="1" fontAlgn="auto" hangingPunct="1">
              <a:spcAft>
                <a:spcPts val="0"/>
              </a:spcAft>
              <a:defRPr/>
            </a:pPr>
            <a:r>
              <a:rPr lang="he-IL" sz="4800" dirty="0" smtClean="0"/>
              <a:t>עצמאות </a:t>
            </a:r>
            <a:endParaRPr lang="he-IL" sz="4800" dirty="0"/>
          </a:p>
        </p:txBody>
      </p:sp>
      <p:sp>
        <p:nvSpPr>
          <p:cNvPr id="3" name="מציין מיקום תוכן 2"/>
          <p:cNvSpPr>
            <a:spLocks noGrp="1"/>
          </p:cNvSpPr>
          <p:nvPr>
            <p:ph idx="1"/>
          </p:nvPr>
        </p:nvSpPr>
        <p:spPr>
          <a:xfrm>
            <a:off x="107504" y="1341438"/>
            <a:ext cx="8517384" cy="5255914"/>
          </a:xfrm>
        </p:spPr>
        <p:txBody>
          <a:bodyPr/>
          <a:lstStyle/>
          <a:p>
            <a:pPr eaLnBrk="1" hangingPunct="1">
              <a:spcAft>
                <a:spcPts val="1200"/>
              </a:spcAft>
              <a:defRPr/>
            </a:pPr>
            <a:r>
              <a:rPr lang="he-IL" altLang="en-US" sz="3200" dirty="0" smtClean="0">
                <a:cs typeface="+mj-cs"/>
              </a:rPr>
              <a:t>המסע מתחיל מרגע ניתוק חבל הטבור: </a:t>
            </a:r>
            <a:r>
              <a:rPr lang="he-IL" altLang="en-US" sz="3200" b="1" dirty="0" smtClean="0">
                <a:cs typeface="+mj-cs"/>
              </a:rPr>
              <a:t> על הילדים לפתח את שרירי העצמאות</a:t>
            </a:r>
          </a:p>
          <a:p>
            <a:pPr eaLnBrk="1" hangingPunct="1">
              <a:spcAft>
                <a:spcPts val="1200"/>
              </a:spcAft>
              <a:defRPr/>
            </a:pPr>
            <a:r>
              <a:rPr lang="he-IL" altLang="en-US" sz="3200" b="1" dirty="0" smtClean="0">
                <a:cs typeface="+mj-cs"/>
              </a:rPr>
              <a:t>עצמאות: לתת או לקחת</a:t>
            </a:r>
          </a:p>
          <a:p>
            <a:pPr lvl="1" eaLnBrk="1" hangingPunct="1">
              <a:spcAft>
                <a:spcPts val="1200"/>
              </a:spcAft>
              <a:defRPr/>
            </a:pPr>
            <a:r>
              <a:rPr lang="he-IL" altLang="en-US" sz="2700" b="1" dirty="0" smtClean="0">
                <a:cs typeface="+mj-cs"/>
              </a:rPr>
              <a:t>מקום הילד  - ילדים שרוצים/לא רוצים עצמאות</a:t>
            </a:r>
          </a:p>
          <a:p>
            <a:pPr lvl="1" eaLnBrk="1" hangingPunct="1">
              <a:spcAft>
                <a:spcPts val="1200"/>
              </a:spcAft>
              <a:defRPr/>
            </a:pPr>
            <a:r>
              <a:rPr lang="he-IL" altLang="en-US" sz="2700" b="1" dirty="0" smtClean="0">
                <a:cs typeface="+mj-cs"/>
              </a:rPr>
              <a:t>מקום  ההורים  - הורים שנותנים/לא נותנים עצמאות</a:t>
            </a:r>
          </a:p>
          <a:p>
            <a:pPr eaLnBrk="1" hangingPunct="1">
              <a:spcAft>
                <a:spcPts val="1200"/>
              </a:spcAft>
              <a:buFont typeface="Wingdings 2" panose="05020102010507070707" pitchFamily="18" charset="2"/>
              <a:buNone/>
              <a:defRPr/>
            </a:pPr>
            <a:r>
              <a:rPr lang="he-IL" altLang="en-US" sz="3200" dirty="0" smtClean="0">
                <a:cs typeface="+mj-cs"/>
              </a:rPr>
              <a:t> </a:t>
            </a:r>
            <a:r>
              <a:rPr lang="he-IL" altLang="en-US" sz="3200" dirty="0" smtClean="0">
                <a:cs typeface="+mj-cs"/>
                <a:hlinkClick r:id="rId2" action="ppaction://hlinkfile"/>
              </a:rPr>
              <a:t>הברווזה</a:t>
            </a:r>
            <a:endParaRPr lang="he-IL" altLang="en-US" sz="3200" dirty="0" smtClean="0">
              <a:cs typeface="+mj-cs"/>
            </a:endParaRPr>
          </a:p>
          <a:p>
            <a:pPr eaLnBrk="1" hangingPunct="1">
              <a:spcAft>
                <a:spcPts val="1200"/>
              </a:spcAft>
              <a:buFont typeface="Wingdings 2" panose="05020102010507070707" pitchFamily="18" charset="2"/>
              <a:buNone/>
              <a:defRPr/>
            </a:pPr>
            <a:r>
              <a:rPr lang="he-IL" altLang="en-US" sz="2400" dirty="0" smtClean="0">
                <a:cs typeface="+mj-cs"/>
              </a:rPr>
              <a:t>(לדוגמה, יפה, 2015, </a:t>
            </a:r>
            <a:r>
              <a:rPr lang="en-US" altLang="en-US" sz="2400" dirty="0" smtClean="0">
                <a:cs typeface="+mj-cs"/>
              </a:rPr>
              <a:t>Bayer, </a:t>
            </a:r>
            <a:r>
              <a:rPr lang="en-US" altLang="en-US" sz="2400" dirty="0" err="1" smtClean="0">
                <a:cs typeface="+mj-cs"/>
              </a:rPr>
              <a:t>sanson</a:t>
            </a:r>
            <a:r>
              <a:rPr lang="en-US" altLang="en-US" sz="2400" dirty="0" smtClean="0">
                <a:cs typeface="+mj-cs"/>
              </a:rPr>
              <a:t> &amp; Hemphill, 2006</a:t>
            </a:r>
            <a:r>
              <a:rPr lang="he-IL" altLang="en-US" sz="2400" dirty="0" smtClean="0">
                <a:cs typeface="+mj-cs"/>
              </a:rPr>
              <a:t>, </a:t>
            </a:r>
            <a:r>
              <a:rPr lang="en-US" altLang="en-US" sz="2400" dirty="0" smtClean="0">
                <a:cs typeface="+mj-cs"/>
              </a:rPr>
              <a:t>Hudson &amp; </a:t>
            </a:r>
            <a:r>
              <a:rPr lang="en-US" altLang="en-US" sz="2400" dirty="0" err="1" smtClean="0">
                <a:cs typeface="+mj-cs"/>
              </a:rPr>
              <a:t>Rapee</a:t>
            </a:r>
            <a:r>
              <a:rPr lang="en-US" altLang="en-US" sz="2400" dirty="0" smtClean="0">
                <a:cs typeface="+mj-cs"/>
              </a:rPr>
              <a:t>, 2001</a:t>
            </a:r>
            <a:r>
              <a:rPr lang="he-IL" altLang="en-US" sz="2400" dirty="0" smtClean="0">
                <a:cs typeface="+mj-cs"/>
              </a:rPr>
              <a:t>) </a:t>
            </a:r>
            <a:endParaRPr lang="en-US" altLang="en-US" sz="2400" dirty="0" smtClean="0">
              <a:cs typeface="+mj-cs"/>
            </a:endParaRPr>
          </a:p>
        </p:txBody>
      </p:sp>
      <p:sp>
        <p:nvSpPr>
          <p:cNvPr id="4" name="מציין מיקום של כותרת תחתונה 3"/>
          <p:cNvSpPr>
            <a:spLocks noGrp="1"/>
          </p:cNvSpPr>
          <p:nvPr>
            <p:ph type="ftr" sz="quarter" idx="11"/>
          </p:nvPr>
        </p:nvSpPr>
        <p:spPr/>
        <p:txBody>
          <a:bodyPr/>
          <a:lstStyle/>
          <a:p>
            <a:pPr>
              <a:defRPr/>
            </a:pPr>
            <a:r>
              <a:rPr lang="he-IL"/>
              <a:t>דורית ארם</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mages1.ynet.co.il/PicServer2/24012010/2849658/25394656_wa.jpg">
            <a:hlinkClick r:id="rId2"/>
          </p:cNvPr>
          <p:cNvPicPr>
            <a:picLocks noChangeAspect="1" noChangeArrowheads="1"/>
          </p:cNvPicPr>
          <p:nvPr/>
        </p:nvPicPr>
        <p:blipFill>
          <a:blip r:embed="rId3" cstate="print"/>
          <a:srcRect/>
          <a:stretch>
            <a:fillRect/>
          </a:stretch>
        </p:blipFill>
        <p:spPr bwMode="auto">
          <a:xfrm>
            <a:off x="251520" y="44624"/>
            <a:ext cx="2208245" cy="1656184"/>
          </a:xfrm>
          <a:prstGeom prst="rect">
            <a:avLst/>
          </a:prstGeom>
          <a:ln>
            <a:noFill/>
          </a:ln>
          <a:effectLst>
            <a:softEdge rad="112500"/>
          </a:effectLst>
        </p:spPr>
      </p:pic>
      <p:sp>
        <p:nvSpPr>
          <p:cNvPr id="2" name="מציין מיקום תוכן 1"/>
          <p:cNvSpPr>
            <a:spLocks noGrp="1"/>
          </p:cNvSpPr>
          <p:nvPr>
            <p:ph idx="1"/>
          </p:nvPr>
        </p:nvSpPr>
        <p:spPr>
          <a:xfrm>
            <a:off x="250825" y="1412875"/>
            <a:ext cx="8734425" cy="4929188"/>
          </a:xfrm>
        </p:spPr>
        <p:txBody>
          <a:bodyPr/>
          <a:lstStyle/>
          <a:p>
            <a:pPr eaLnBrk="1" hangingPunct="1">
              <a:spcAft>
                <a:spcPts val="1200"/>
              </a:spcAft>
              <a:defRPr/>
            </a:pPr>
            <a:r>
              <a:rPr lang="he-IL" altLang="he-IL" sz="3200" dirty="0" smtClean="0">
                <a:cs typeface="+mj-cs"/>
              </a:rPr>
              <a:t>עידוד הילד לעשות דברים בהתאם למקום ההתפתחותי שלו </a:t>
            </a:r>
            <a:endParaRPr lang="en-US" altLang="he-IL" sz="3200" dirty="0" smtClean="0">
              <a:cs typeface="+mj-cs"/>
            </a:endParaRPr>
          </a:p>
          <a:p>
            <a:pPr eaLnBrk="1" hangingPunct="1">
              <a:spcAft>
                <a:spcPts val="1200"/>
              </a:spcAft>
              <a:defRPr/>
            </a:pPr>
            <a:r>
              <a:rPr lang="he-IL" altLang="he-IL" sz="3200" dirty="0" smtClean="0">
                <a:cs typeface="+mj-cs"/>
              </a:rPr>
              <a:t>מתן כבוד לקצב וליכולת שלו </a:t>
            </a:r>
            <a:endParaRPr lang="en-US" altLang="he-IL" sz="3200" dirty="0" smtClean="0">
              <a:cs typeface="+mj-cs"/>
            </a:endParaRPr>
          </a:p>
          <a:p>
            <a:pPr eaLnBrk="1" hangingPunct="1">
              <a:spcAft>
                <a:spcPts val="1200"/>
              </a:spcAft>
              <a:defRPr/>
            </a:pPr>
            <a:r>
              <a:rPr lang="he-IL" altLang="he-IL" sz="3200" dirty="0" smtClean="0">
                <a:cs typeface="+mj-cs"/>
              </a:rPr>
              <a:t>בחירה בחיי היום יום</a:t>
            </a:r>
            <a:r>
              <a:rPr lang="he-IL" altLang="en-US" sz="3200" dirty="0" smtClean="0">
                <a:cs typeface="+mj-cs"/>
              </a:rPr>
              <a:t> </a:t>
            </a:r>
          </a:p>
        </p:txBody>
      </p:sp>
      <p:sp>
        <p:nvSpPr>
          <p:cNvPr id="3" name="כותרת 2"/>
          <p:cNvSpPr>
            <a:spLocks noGrp="1"/>
          </p:cNvSpPr>
          <p:nvPr>
            <p:ph type="title"/>
          </p:nvPr>
        </p:nvSpPr>
        <p:spPr>
          <a:xfrm>
            <a:off x="3708400" y="0"/>
            <a:ext cx="5049838" cy="1143000"/>
          </a:xfrm>
        </p:spPr>
        <p:txBody>
          <a:bodyPr/>
          <a:lstStyle/>
          <a:p>
            <a:pPr algn="r" eaLnBrk="1" hangingPunct="1"/>
            <a:r>
              <a:rPr lang="he-IL" altLang="en-US" sz="4000" b="1" smtClean="0">
                <a:solidFill>
                  <a:schemeClr val="tx1"/>
                </a:solidFill>
              </a:rPr>
              <a:t>עידוד לעצמאות</a:t>
            </a:r>
            <a:endParaRPr lang="he-IL" altLang="en-US" sz="4000" smtClean="0">
              <a:solidFill>
                <a:schemeClr val="tx1"/>
              </a:solidFill>
            </a:endParaRPr>
          </a:p>
        </p:txBody>
      </p:sp>
      <p:sp>
        <p:nvSpPr>
          <p:cNvPr id="4" name="מציין מיקום של כותרת תחתונה 3"/>
          <p:cNvSpPr>
            <a:spLocks noGrp="1"/>
          </p:cNvSpPr>
          <p:nvPr>
            <p:ph type="ftr" sz="quarter" idx="11"/>
          </p:nvPr>
        </p:nvSpPr>
        <p:spPr/>
        <p:txBody>
          <a:bodyPr/>
          <a:lstStyle/>
          <a:p>
            <a:pPr>
              <a:defRPr/>
            </a:pPr>
            <a:r>
              <a:rPr lang="he-IL"/>
              <a:t>דורית ארם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box(in)">
                                      <p:cBhvr>
                                        <p:cTn id="10" dur="500"/>
                                        <p:tgtEl>
                                          <p:spTgt spid="31746"/>
                                        </p:tgtEl>
                                      </p:cBhvr>
                                    </p:animEffect>
                                  </p:childTnLst>
                                </p:cTn>
                              </p:par>
                              <p:par>
                                <p:cTn id="11" presetID="4" presetClass="entr" presetSubtype="16"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ox(in)">
                                      <p:cBhvr>
                                        <p:cTn id="13" dur="500"/>
                                        <p:tgtEl>
                                          <p:spTgt spid="2">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ox(in)">
                                      <p:cBhvr>
                                        <p:cTn id="16" dur="500"/>
                                        <p:tgtEl>
                                          <p:spTgt spid="2">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ox(in)">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785813" y="285750"/>
            <a:ext cx="7772400" cy="839788"/>
          </a:xfrm>
        </p:spPr>
        <p:txBody>
          <a:bodyPr/>
          <a:lstStyle/>
          <a:p>
            <a:pPr eaLnBrk="1" hangingPunct="1"/>
            <a:r>
              <a:rPr lang="he-IL" altLang="en-US" sz="3200" b="1" smtClean="0">
                <a:solidFill>
                  <a:srgbClr val="7B9899"/>
                </a:solidFill>
              </a:rPr>
              <a:t>מחומש ההורות : מודל להורות מיטבית</a:t>
            </a:r>
          </a:p>
        </p:txBody>
      </p:sp>
      <p:sp>
        <p:nvSpPr>
          <p:cNvPr id="78851" name="TextBox 4"/>
          <p:cNvSpPr txBox="1">
            <a:spLocks noChangeArrowheads="1"/>
          </p:cNvSpPr>
          <p:nvPr/>
        </p:nvSpPr>
        <p:spPr bwMode="auto">
          <a:xfrm>
            <a:off x="3059113" y="5732463"/>
            <a:ext cx="2665412"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ctr" eaLnBrk="1" hangingPunct="1">
              <a:spcBef>
                <a:spcPct val="0"/>
              </a:spcBef>
              <a:buClrTx/>
              <a:buSzTx/>
              <a:buFontTx/>
              <a:buNone/>
            </a:pPr>
            <a:r>
              <a:rPr lang="he-IL" altLang="en-US" sz="2800">
                <a:solidFill>
                  <a:srgbClr val="000000"/>
                </a:solidFill>
              </a:rPr>
              <a:t>אהבה</a:t>
            </a:r>
          </a:p>
        </p:txBody>
      </p:sp>
      <p:sp>
        <p:nvSpPr>
          <p:cNvPr id="78852" name="TextBox 5"/>
          <p:cNvSpPr txBox="1">
            <a:spLocks noChangeArrowheads="1"/>
          </p:cNvSpPr>
          <p:nvPr/>
        </p:nvSpPr>
        <p:spPr bwMode="auto">
          <a:xfrm>
            <a:off x="6948488" y="4149725"/>
            <a:ext cx="1439862"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ctr" eaLnBrk="1" hangingPunct="1">
              <a:spcBef>
                <a:spcPct val="0"/>
              </a:spcBef>
              <a:buClrTx/>
              <a:buSzTx/>
              <a:buFontTx/>
              <a:buNone/>
            </a:pPr>
            <a:r>
              <a:rPr lang="he-IL" altLang="en-US" sz="2800" b="1">
                <a:solidFill>
                  <a:srgbClr val="FF0000"/>
                </a:solidFill>
              </a:rPr>
              <a:t>כללים</a:t>
            </a:r>
          </a:p>
        </p:txBody>
      </p:sp>
      <p:sp>
        <p:nvSpPr>
          <p:cNvPr id="78853" name="TextBox 6"/>
          <p:cNvSpPr txBox="1">
            <a:spLocks noChangeArrowheads="1"/>
          </p:cNvSpPr>
          <p:nvPr/>
        </p:nvSpPr>
        <p:spPr bwMode="auto">
          <a:xfrm>
            <a:off x="468313" y="4365625"/>
            <a:ext cx="165576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solidFill>
                  <a:srgbClr val="000000"/>
                </a:solidFill>
              </a:rPr>
              <a:t>עצמאות</a:t>
            </a:r>
            <a:r>
              <a:rPr lang="he-IL" altLang="en-US" sz="3600">
                <a:solidFill>
                  <a:srgbClr val="000000"/>
                </a:solidFill>
              </a:rPr>
              <a:t> </a:t>
            </a:r>
          </a:p>
        </p:txBody>
      </p:sp>
      <p:sp>
        <p:nvSpPr>
          <p:cNvPr id="7" name="מלבן 6"/>
          <p:cNvSpPr/>
          <p:nvPr/>
        </p:nvSpPr>
        <p:spPr>
          <a:xfrm>
            <a:off x="2339975" y="3429000"/>
            <a:ext cx="4392613" cy="216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solidFill>
                <a:prstClr val="white"/>
              </a:solidFill>
            </a:endParaRPr>
          </a:p>
        </p:txBody>
      </p:sp>
      <p:sp>
        <p:nvSpPr>
          <p:cNvPr id="8" name="משולש שווה שוקיים 7"/>
          <p:cNvSpPr/>
          <p:nvPr/>
        </p:nvSpPr>
        <p:spPr>
          <a:xfrm>
            <a:off x="2124075" y="1916113"/>
            <a:ext cx="4895850" cy="15128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solidFill>
                <a:prstClr val="white"/>
              </a:solidFill>
            </a:endParaRPr>
          </a:p>
        </p:txBody>
      </p:sp>
      <p:sp>
        <p:nvSpPr>
          <p:cNvPr id="78856" name="TextBox 5"/>
          <p:cNvSpPr txBox="1">
            <a:spLocks noChangeArrowheads="1"/>
          </p:cNvSpPr>
          <p:nvPr/>
        </p:nvSpPr>
        <p:spPr bwMode="auto">
          <a:xfrm>
            <a:off x="5724525" y="1989138"/>
            <a:ext cx="1511300"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solidFill>
                  <a:srgbClr val="000000"/>
                </a:solidFill>
              </a:rPr>
              <a:t>שותפות</a:t>
            </a:r>
          </a:p>
        </p:txBody>
      </p:sp>
      <p:sp>
        <p:nvSpPr>
          <p:cNvPr id="78857" name="TextBox 5"/>
          <p:cNvSpPr txBox="1">
            <a:spLocks noChangeArrowheads="1"/>
          </p:cNvSpPr>
          <p:nvPr/>
        </p:nvSpPr>
        <p:spPr bwMode="auto">
          <a:xfrm>
            <a:off x="250825" y="1989138"/>
            <a:ext cx="3065463"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solidFill>
                  <a:srgbClr val="000000"/>
                </a:solidFill>
              </a:rPr>
              <a:t>מנהיגות הומאנית</a:t>
            </a:r>
          </a:p>
        </p:txBody>
      </p:sp>
      <p:sp>
        <p:nvSpPr>
          <p:cNvPr id="2" name="מציין מיקום של כותרת תחתונה 1"/>
          <p:cNvSpPr>
            <a:spLocks noGrp="1"/>
          </p:cNvSpPr>
          <p:nvPr>
            <p:ph type="ftr" sz="quarter" idx="11"/>
          </p:nvPr>
        </p:nvSpPr>
        <p:spPr/>
        <p:txBody>
          <a:bodyPr/>
          <a:lstStyle/>
          <a:p>
            <a:pPr>
              <a:defRPr/>
            </a:pPr>
            <a:r>
              <a:rPr lang="he-IL"/>
              <a:t>דורית ארם</a:t>
            </a:r>
          </a:p>
        </p:txBody>
      </p:sp>
      <p:sp>
        <p:nvSpPr>
          <p:cNvPr id="78859" name="TextBox 2"/>
          <p:cNvSpPr txBox="1">
            <a:spLocks noChangeArrowheads="1"/>
          </p:cNvSpPr>
          <p:nvPr/>
        </p:nvSpPr>
        <p:spPr bwMode="auto">
          <a:xfrm>
            <a:off x="3708400" y="3860800"/>
            <a:ext cx="187166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en-US" sz="4000" b="1">
                <a:solidFill>
                  <a:srgbClr val="FFFFFF"/>
                </a:solidFill>
              </a:rPr>
              <a:t>מודעות</a:t>
            </a:r>
            <a:endParaRPr lang="en-US" altLang="en-US" sz="4000" b="1">
              <a:solidFill>
                <a:srgbClr val="FFFFFF"/>
              </a:solidFill>
            </a:endParaRPr>
          </a:p>
          <a:p>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p:txBody>
          <a:bodyPr/>
          <a:lstStyle/>
          <a:p>
            <a:pPr eaLnBrk="1" hangingPunct="1"/>
            <a:r>
              <a:rPr lang="he-IL" altLang="en-US" smtClean="0"/>
              <a:t>למחשבה....</a:t>
            </a:r>
            <a:endParaRPr lang="en-US" altLang="en-US" smtClean="0">
              <a:cs typeface="Arial" panose="020B0604020202020204" pitchFamily="34" charset="0"/>
            </a:endParaRPr>
          </a:p>
        </p:txBody>
      </p:sp>
      <p:sp>
        <p:nvSpPr>
          <p:cNvPr id="72707" name="Rectangle 3"/>
          <p:cNvSpPr>
            <a:spLocks noGrp="1"/>
          </p:cNvSpPr>
          <p:nvPr>
            <p:ph type="body" idx="4294967295"/>
          </p:nvPr>
        </p:nvSpPr>
        <p:spPr/>
        <p:txBody>
          <a:bodyPr/>
          <a:lstStyle/>
          <a:p>
            <a:pPr marL="514350" indent="-514350" algn="just" eaLnBrk="1" hangingPunct="1">
              <a:spcAft>
                <a:spcPts val="1200"/>
              </a:spcAft>
              <a:buFont typeface="Wingdings 2" panose="05020102010507070707" pitchFamily="18" charset="2"/>
              <a:buAutoNum type="arabicPeriod"/>
              <a:defRPr/>
            </a:pPr>
            <a:r>
              <a:rPr lang="he-IL" altLang="en-US" dirty="0">
                <a:cs typeface="+mj-cs"/>
              </a:rPr>
              <a:t>באיזו מידה אנחנו מוודאים שהילדים יכירו את </a:t>
            </a:r>
            <a:r>
              <a:rPr lang="he-IL" altLang="en-US" dirty="0" smtClean="0">
                <a:cs typeface="+mj-cs"/>
              </a:rPr>
              <a:t>הכללים בבית?</a:t>
            </a:r>
            <a:endParaRPr lang="he-IL" altLang="en-US" dirty="0">
              <a:cs typeface="+mj-cs"/>
            </a:endParaRPr>
          </a:p>
          <a:p>
            <a:pPr marL="514350" indent="-514350" algn="just" eaLnBrk="1" hangingPunct="1">
              <a:spcAft>
                <a:spcPts val="1200"/>
              </a:spcAft>
              <a:buFont typeface="Wingdings 2" panose="05020102010507070707" pitchFamily="18" charset="2"/>
              <a:buAutoNum type="arabicPeriod"/>
              <a:defRPr/>
            </a:pPr>
            <a:r>
              <a:rPr lang="he-IL" altLang="en-US" dirty="0" smtClean="0">
                <a:cs typeface="+mj-cs"/>
              </a:rPr>
              <a:t>באיזו מידה אנחנו מקפידים שהילדים יישמו את הכללים שקבענו?</a:t>
            </a:r>
          </a:p>
          <a:p>
            <a:pPr marL="514350" indent="-514350" algn="just" eaLnBrk="1" hangingPunct="1">
              <a:spcAft>
                <a:spcPts val="1200"/>
              </a:spcAft>
              <a:buFont typeface="Wingdings 2" panose="05020102010507070707" pitchFamily="18" charset="2"/>
              <a:buAutoNum type="arabicPeriod"/>
              <a:defRPr/>
            </a:pPr>
            <a:r>
              <a:rPr lang="he-IL" altLang="en-US" dirty="0" smtClean="0">
                <a:cs typeface="+mj-cs"/>
              </a:rPr>
              <a:t>באיזו מידה אנחנו שומרים על סדר יום בחיי הילדים?</a:t>
            </a:r>
            <a:endParaRPr lang="en-US" altLang="en-US" dirty="0" smtClean="0">
              <a:cs typeface="+mj-cs"/>
            </a:endParaRPr>
          </a:p>
        </p:txBody>
      </p:sp>
      <p:sp>
        <p:nvSpPr>
          <p:cNvPr id="2" name="מציין מיקום של כותרת תחתונה 1"/>
          <p:cNvSpPr>
            <a:spLocks noGrp="1"/>
          </p:cNvSpPr>
          <p:nvPr>
            <p:ph type="ftr" sz="quarter" idx="11"/>
          </p:nvPr>
        </p:nvSpPr>
        <p:spPr/>
        <p:txBody>
          <a:bodyPr/>
          <a:lstStyle/>
          <a:p>
            <a:pPr>
              <a:defRPr/>
            </a:pPr>
            <a:r>
              <a:rPr lang="he-IL"/>
              <a:t>דורית ארם</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04800"/>
            <a:ext cx="8229600" cy="676275"/>
          </a:xfrm>
        </p:spPr>
        <p:txBody>
          <a:bodyPr>
            <a:normAutofit fontScale="90000"/>
          </a:bodyPr>
          <a:lstStyle/>
          <a:p>
            <a:pPr eaLnBrk="1" fontAlgn="auto" hangingPunct="1">
              <a:spcAft>
                <a:spcPts val="0"/>
              </a:spcAft>
              <a:defRPr/>
            </a:pPr>
            <a:r>
              <a:rPr lang="he-IL" sz="3600" dirty="0" smtClean="0"/>
              <a:t/>
            </a:r>
            <a:br>
              <a:rPr lang="he-IL" sz="3600" dirty="0" smtClean="0"/>
            </a:br>
            <a:r>
              <a:rPr lang="he-IL" sz="3600" dirty="0"/>
              <a:t/>
            </a:r>
            <a:br>
              <a:rPr lang="he-IL" sz="3600" dirty="0"/>
            </a:br>
            <a:r>
              <a:rPr lang="he-IL" sz="3600" dirty="0" smtClean="0"/>
              <a:t/>
            </a:r>
            <a:br>
              <a:rPr lang="he-IL" sz="3600" dirty="0" smtClean="0"/>
            </a:br>
            <a:r>
              <a:rPr lang="he-IL" sz="3600" dirty="0" smtClean="0"/>
              <a:t>חשיבות הנהגת כללים</a:t>
            </a:r>
            <a:endParaRPr lang="he-IL" sz="3600" dirty="0"/>
          </a:p>
        </p:txBody>
      </p:sp>
      <p:sp>
        <p:nvSpPr>
          <p:cNvPr id="3" name="מציין מיקום תוכן 2"/>
          <p:cNvSpPr>
            <a:spLocks noGrp="1"/>
          </p:cNvSpPr>
          <p:nvPr>
            <p:ph idx="1"/>
          </p:nvPr>
        </p:nvSpPr>
        <p:spPr>
          <a:xfrm>
            <a:off x="0" y="1340768"/>
            <a:ext cx="8964613" cy="5662613"/>
          </a:xfrm>
        </p:spPr>
        <p:txBody>
          <a:bodyPr/>
          <a:lstStyle/>
          <a:p>
            <a:pPr eaLnBrk="1" hangingPunct="1">
              <a:lnSpc>
                <a:spcPct val="110000"/>
              </a:lnSpc>
              <a:spcBef>
                <a:spcPct val="0"/>
              </a:spcBef>
              <a:spcAft>
                <a:spcPts val="600"/>
              </a:spcAft>
              <a:defRPr/>
            </a:pPr>
            <a:r>
              <a:rPr lang="he-IL" altLang="en-US" sz="2400" b="1" dirty="0" smtClean="0">
                <a:cs typeface="+mj-cs"/>
              </a:rPr>
              <a:t>עבור הילד: שמירה על הבריאות הפיזית והנפשית של הילד</a:t>
            </a:r>
          </a:p>
          <a:p>
            <a:pPr lvl="1" eaLnBrk="1" hangingPunct="1">
              <a:lnSpc>
                <a:spcPct val="110000"/>
              </a:lnSpc>
              <a:spcBef>
                <a:spcPct val="0"/>
              </a:spcBef>
              <a:spcAft>
                <a:spcPts val="600"/>
              </a:spcAft>
              <a:defRPr/>
            </a:pPr>
            <a:r>
              <a:rPr lang="he-IL" altLang="en-US" sz="2400" dirty="0" smtClean="0">
                <a:solidFill>
                  <a:schemeClr val="tx1"/>
                </a:solidFill>
                <a:cs typeface="+mj-cs"/>
              </a:rPr>
              <a:t>דחיית סיפוקים: ויסות עצמי </a:t>
            </a:r>
            <a:endParaRPr lang="en-US" altLang="en-US" sz="2400" dirty="0" smtClean="0">
              <a:solidFill>
                <a:schemeClr val="tx1"/>
              </a:solidFill>
              <a:cs typeface="+mj-cs"/>
            </a:endParaRPr>
          </a:p>
          <a:p>
            <a:pPr lvl="1" eaLnBrk="1" hangingPunct="1">
              <a:lnSpc>
                <a:spcPct val="110000"/>
              </a:lnSpc>
              <a:spcBef>
                <a:spcPct val="0"/>
              </a:spcBef>
              <a:spcAft>
                <a:spcPts val="600"/>
              </a:spcAft>
              <a:defRPr/>
            </a:pPr>
            <a:r>
              <a:rPr lang="he-IL" altLang="en-US" sz="2400" dirty="0" smtClean="0">
                <a:solidFill>
                  <a:schemeClr val="tx1"/>
                </a:solidFill>
                <a:cs typeface="+mj-cs"/>
              </a:rPr>
              <a:t>שליטה עצמית: הגנה על הילד מפני דחפים ורגשות קנאה</a:t>
            </a:r>
            <a:endParaRPr lang="en-US" altLang="en-US" sz="2400" dirty="0" smtClean="0">
              <a:solidFill>
                <a:schemeClr val="tx1"/>
              </a:solidFill>
              <a:cs typeface="+mj-cs"/>
            </a:endParaRPr>
          </a:p>
          <a:p>
            <a:pPr lvl="1" eaLnBrk="1" hangingPunct="1">
              <a:lnSpc>
                <a:spcPct val="110000"/>
              </a:lnSpc>
              <a:spcBef>
                <a:spcPct val="0"/>
              </a:spcBef>
              <a:spcAft>
                <a:spcPts val="600"/>
              </a:spcAft>
              <a:defRPr/>
            </a:pPr>
            <a:r>
              <a:rPr lang="he-IL" altLang="en-US" sz="2400" dirty="0" smtClean="0">
                <a:solidFill>
                  <a:schemeClr val="tx1"/>
                </a:solidFill>
                <a:cs typeface="+mj-cs"/>
              </a:rPr>
              <a:t>למידה חברתית: שמירת הסדר החברתי וראיית האחר</a:t>
            </a:r>
            <a:endParaRPr lang="en-US" altLang="en-US" sz="2400" dirty="0" smtClean="0">
              <a:solidFill>
                <a:schemeClr val="tx1"/>
              </a:solidFill>
              <a:cs typeface="+mj-cs"/>
            </a:endParaRPr>
          </a:p>
          <a:p>
            <a:pPr lvl="1" eaLnBrk="1" hangingPunct="1">
              <a:lnSpc>
                <a:spcPct val="110000"/>
              </a:lnSpc>
              <a:spcBef>
                <a:spcPct val="0"/>
              </a:spcBef>
              <a:spcAft>
                <a:spcPts val="600"/>
              </a:spcAft>
              <a:defRPr/>
            </a:pPr>
            <a:r>
              <a:rPr lang="he-IL" altLang="en-US" sz="2400" dirty="0" smtClean="0">
                <a:solidFill>
                  <a:schemeClr val="tx1"/>
                </a:solidFill>
                <a:cs typeface="+mj-cs"/>
              </a:rPr>
              <a:t>טיפוח עצמאות: רצונותיו אינם זהים לרצונות הוריו, הוא והוריו ישויות נפרדות</a:t>
            </a:r>
          </a:p>
          <a:p>
            <a:pPr lvl="1" eaLnBrk="1" hangingPunct="1">
              <a:lnSpc>
                <a:spcPct val="110000"/>
              </a:lnSpc>
              <a:spcBef>
                <a:spcPct val="0"/>
              </a:spcBef>
              <a:spcAft>
                <a:spcPts val="600"/>
              </a:spcAft>
              <a:defRPr/>
            </a:pPr>
            <a:r>
              <a:rPr lang="he-IL" altLang="en-US" sz="2400" dirty="0" smtClean="0">
                <a:solidFill>
                  <a:schemeClr val="tx1"/>
                </a:solidFill>
                <a:cs typeface="+mj-cs"/>
              </a:rPr>
              <a:t>הורה שמנהיג כללים משדר סמכות ואז הילד יכול לסמוך עליו </a:t>
            </a:r>
          </a:p>
          <a:p>
            <a:pPr marL="273050" lvl="2" indent="-273050" eaLnBrk="1" hangingPunct="1">
              <a:lnSpc>
                <a:spcPct val="110000"/>
              </a:lnSpc>
              <a:spcBef>
                <a:spcPct val="0"/>
              </a:spcBef>
              <a:spcAft>
                <a:spcPts val="600"/>
              </a:spcAft>
              <a:buClr>
                <a:schemeClr val="accent1"/>
              </a:buClr>
              <a:buSzPct val="85000"/>
              <a:buFont typeface="Wingdings 2" panose="05020102010507070707" pitchFamily="18" charset="2"/>
              <a:buChar char=""/>
              <a:defRPr/>
            </a:pPr>
            <a:r>
              <a:rPr lang="he-IL" altLang="en-US" sz="2400" b="1" dirty="0" smtClean="0">
                <a:cs typeface="+mj-cs"/>
              </a:rPr>
              <a:t>עבור ההורים: שמירת בריאותו הפיזית והנפשית של ההורה</a:t>
            </a:r>
          </a:p>
          <a:p>
            <a:pPr lvl="1" eaLnBrk="1" hangingPunct="1">
              <a:lnSpc>
                <a:spcPct val="110000"/>
              </a:lnSpc>
              <a:spcBef>
                <a:spcPct val="0"/>
              </a:spcBef>
              <a:spcAft>
                <a:spcPts val="600"/>
              </a:spcAft>
              <a:defRPr/>
            </a:pPr>
            <a:r>
              <a:rPr lang="he-IL" altLang="en-US" sz="2400" dirty="0" smtClean="0">
                <a:solidFill>
                  <a:schemeClr val="tx1"/>
                </a:solidFill>
                <a:cs typeface="+mj-cs"/>
              </a:rPr>
              <a:t>יוכלו לבצע את תפקידיהם באופן ממוקד ורגוע </a:t>
            </a:r>
          </a:p>
          <a:p>
            <a:pPr lvl="1" eaLnBrk="1" hangingPunct="1">
              <a:lnSpc>
                <a:spcPct val="110000"/>
              </a:lnSpc>
              <a:spcBef>
                <a:spcPct val="0"/>
              </a:spcBef>
              <a:spcAft>
                <a:spcPts val="600"/>
              </a:spcAft>
              <a:defRPr/>
            </a:pPr>
            <a:r>
              <a:rPr lang="he-IL" altLang="en-US" sz="2400" dirty="0" smtClean="0">
                <a:solidFill>
                  <a:schemeClr val="tx1"/>
                </a:solidFill>
                <a:cs typeface="+mj-cs"/>
              </a:rPr>
              <a:t>לשמור על זוגיות טובה</a:t>
            </a:r>
            <a:endParaRPr lang="en-US" altLang="en-US" sz="2400" dirty="0" smtClean="0">
              <a:solidFill>
                <a:schemeClr val="tx1"/>
              </a:solidFill>
              <a:cs typeface="+mj-cs"/>
            </a:endParaRPr>
          </a:p>
          <a:p>
            <a:pPr marL="274638" lvl="1" indent="0" eaLnBrk="1" hangingPunct="1">
              <a:lnSpc>
                <a:spcPct val="110000"/>
              </a:lnSpc>
              <a:spcBef>
                <a:spcPct val="0"/>
              </a:spcBef>
              <a:spcAft>
                <a:spcPts val="600"/>
              </a:spcAft>
              <a:buNone/>
              <a:defRPr/>
            </a:pPr>
            <a:r>
              <a:rPr lang="he-IL" altLang="en-US" sz="2000" dirty="0" smtClean="0">
                <a:solidFill>
                  <a:schemeClr val="tx1"/>
                </a:solidFill>
                <a:cs typeface="+mj-cs"/>
              </a:rPr>
              <a:t>(דוג' עמית, 2012;</a:t>
            </a:r>
            <a:r>
              <a:rPr lang="en-US" sz="2000" dirty="0">
                <a:solidFill>
                  <a:schemeClr val="tx1"/>
                </a:solidFill>
              </a:rPr>
              <a:t> Jones, </a:t>
            </a:r>
            <a:r>
              <a:rPr lang="en-US" sz="2000" dirty="0" smtClean="0">
                <a:solidFill>
                  <a:schemeClr val="tx1"/>
                </a:solidFill>
              </a:rPr>
              <a:t>et al., 2012; </a:t>
            </a:r>
            <a:r>
              <a:rPr lang="en-US" sz="2000" dirty="0" err="1" smtClean="0">
                <a:solidFill>
                  <a:schemeClr val="tx1"/>
                </a:solidFill>
              </a:rPr>
              <a:t>LeCuyer</a:t>
            </a:r>
            <a:r>
              <a:rPr lang="en-US" sz="2000" dirty="0" smtClean="0">
                <a:solidFill>
                  <a:schemeClr val="tx1"/>
                </a:solidFill>
              </a:rPr>
              <a:t>, 2014</a:t>
            </a:r>
            <a:r>
              <a:rPr lang="he-IL" altLang="en-US" sz="2000" dirty="0" smtClean="0">
                <a:solidFill>
                  <a:schemeClr val="tx1"/>
                </a:solidFill>
                <a:cs typeface="+mj-cs"/>
              </a:rPr>
              <a:t> )</a:t>
            </a:r>
          </a:p>
        </p:txBody>
      </p:sp>
      <p:sp>
        <p:nvSpPr>
          <p:cNvPr id="4" name="מציין מיקום של כותרת תחתונה 3"/>
          <p:cNvSpPr>
            <a:spLocks noGrp="1"/>
          </p:cNvSpPr>
          <p:nvPr>
            <p:ph type="ftr" sz="quarter" idx="11"/>
          </p:nvPr>
        </p:nvSpPr>
        <p:spPr/>
        <p:txBody>
          <a:bodyPr/>
          <a:lstStyle/>
          <a:p>
            <a:pPr>
              <a:defRPr/>
            </a:pPr>
            <a:r>
              <a:rPr lang="he-IL" dirty="0"/>
              <a:t>דורית ארם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04800"/>
            <a:ext cx="8229600" cy="676275"/>
          </a:xfrm>
        </p:spPr>
        <p:txBody>
          <a:bodyPr>
            <a:normAutofit fontScale="90000"/>
          </a:bodyPr>
          <a:lstStyle/>
          <a:p>
            <a:pPr eaLnBrk="1" fontAlgn="auto" hangingPunct="1">
              <a:spcAft>
                <a:spcPts val="0"/>
              </a:spcAft>
              <a:defRPr/>
            </a:pPr>
            <a:r>
              <a:rPr lang="he-IL" sz="3600" dirty="0" smtClean="0"/>
              <a:t/>
            </a:r>
            <a:br>
              <a:rPr lang="he-IL" sz="3600" dirty="0" smtClean="0"/>
            </a:br>
            <a:r>
              <a:rPr lang="he-IL" sz="3600" dirty="0"/>
              <a:t/>
            </a:r>
            <a:br>
              <a:rPr lang="he-IL" sz="3600" dirty="0"/>
            </a:br>
            <a:r>
              <a:rPr lang="he-IL" sz="3600" dirty="0" smtClean="0"/>
              <a:t/>
            </a:r>
            <a:br>
              <a:rPr lang="he-IL" sz="3600" dirty="0" smtClean="0"/>
            </a:br>
            <a:r>
              <a:rPr lang="he-IL" altLang="he-IL" sz="3600" b="1" dirty="0"/>
              <a:t>מדוע קשה להורים </a:t>
            </a:r>
            <a:r>
              <a:rPr lang="he-IL" altLang="he-IL" sz="3600" b="1" dirty="0" smtClean="0"/>
              <a:t>להנהיג </a:t>
            </a:r>
            <a:r>
              <a:rPr lang="he-IL" altLang="he-IL" sz="3600" b="1" dirty="0"/>
              <a:t>כללים</a:t>
            </a:r>
            <a:r>
              <a:rPr lang="he-IL" altLang="he-IL" sz="3600" b="1" dirty="0" smtClean="0"/>
              <a:t>?</a:t>
            </a:r>
            <a:endParaRPr lang="he-IL" sz="3600" dirty="0"/>
          </a:p>
        </p:txBody>
      </p:sp>
      <p:sp>
        <p:nvSpPr>
          <p:cNvPr id="3" name="מציין מיקום תוכן 2"/>
          <p:cNvSpPr>
            <a:spLocks noGrp="1"/>
          </p:cNvSpPr>
          <p:nvPr>
            <p:ph idx="1"/>
          </p:nvPr>
        </p:nvSpPr>
        <p:spPr>
          <a:xfrm>
            <a:off x="-180975" y="1295400"/>
            <a:ext cx="9074150" cy="5662613"/>
          </a:xfrm>
        </p:spPr>
        <p:txBody>
          <a:bodyPr/>
          <a:lstStyle/>
          <a:p>
            <a:pPr marL="457200" lvl="2" indent="-457200" eaLnBrk="1" hangingPunct="1">
              <a:spcAft>
                <a:spcPts val="600"/>
              </a:spcAft>
              <a:buFont typeface="Georgia" panose="02040502050405020303" pitchFamily="18" charset="0"/>
              <a:buAutoNum type="arabicPeriod"/>
            </a:pPr>
            <a:r>
              <a:rPr lang="he-IL" altLang="he-IL" sz="3600" dirty="0" smtClean="0"/>
              <a:t>הורים סבורים שאם הם מנהיגים כללים, הילד יחשוב שהם לא אוהבים אותו. </a:t>
            </a:r>
          </a:p>
          <a:p>
            <a:pPr marL="457200" lvl="2" indent="-457200" eaLnBrk="1" hangingPunct="1">
              <a:spcAft>
                <a:spcPts val="600"/>
              </a:spcAft>
              <a:buFont typeface="Georgia" panose="02040502050405020303" pitchFamily="18" charset="0"/>
              <a:buAutoNum type="arabicPeriod"/>
            </a:pPr>
            <a:r>
              <a:rPr lang="he-IL" altLang="he-IL" sz="3600" dirty="0" smtClean="0"/>
              <a:t>בלבול בין ציפיות סותרות: הורה דמוקרטי ושוויוני והורה סמכותי: עייפות</a:t>
            </a:r>
          </a:p>
          <a:p>
            <a:pPr marL="457200" lvl="2" indent="-457200" eaLnBrk="1" hangingPunct="1">
              <a:spcAft>
                <a:spcPts val="600"/>
              </a:spcAft>
              <a:buFont typeface="Georgia" panose="02040502050405020303" pitchFamily="18" charset="0"/>
              <a:buAutoNum type="arabicPeriod"/>
            </a:pPr>
            <a:r>
              <a:rPr lang="he-IL" altLang="he-IL" sz="3600" dirty="0" smtClean="0"/>
              <a:t>חוסר בטחון </a:t>
            </a:r>
          </a:p>
          <a:p>
            <a:pPr marL="457200" lvl="2" indent="-457200" eaLnBrk="1" hangingPunct="1">
              <a:spcAft>
                <a:spcPts val="600"/>
              </a:spcAft>
              <a:buFont typeface="Georgia" panose="02040502050405020303" pitchFamily="18" charset="0"/>
              <a:buAutoNum type="arabicPeriod"/>
            </a:pPr>
            <a:r>
              <a:rPr lang="he-IL" altLang="he-IL" sz="3600" dirty="0" smtClean="0"/>
              <a:t>רגשות אשם</a:t>
            </a:r>
          </a:p>
          <a:p>
            <a:pPr marL="457200" lvl="2" indent="-457200" eaLnBrk="1" hangingPunct="1">
              <a:spcAft>
                <a:spcPts val="600"/>
              </a:spcAft>
              <a:buFont typeface="Georgia" panose="02040502050405020303" pitchFamily="18" charset="0"/>
              <a:buNone/>
            </a:pPr>
            <a:r>
              <a:rPr lang="he-IL" altLang="he-IL" sz="3200" b="1" dirty="0" smtClean="0">
                <a:solidFill>
                  <a:schemeClr val="accent1"/>
                </a:solidFill>
              </a:rPr>
              <a:t>ככל שמביעים יותר אהבה קל יותר להקפיד על הכללים</a:t>
            </a:r>
            <a:r>
              <a:rPr lang="he-IL" altLang="he-IL" sz="3200" dirty="0" smtClean="0">
                <a:solidFill>
                  <a:schemeClr val="accent1"/>
                </a:solidFill>
              </a:rPr>
              <a:t> </a:t>
            </a:r>
            <a:endParaRPr lang="en-US" altLang="he-IL" sz="3200" dirty="0" smtClean="0">
              <a:solidFill>
                <a:schemeClr val="accent1"/>
              </a:solidFill>
            </a:endParaRPr>
          </a:p>
          <a:p>
            <a:pPr marL="457200" lvl="2" indent="-457200" eaLnBrk="1" hangingPunct="1">
              <a:lnSpc>
                <a:spcPct val="110000"/>
              </a:lnSpc>
              <a:spcBef>
                <a:spcPct val="0"/>
              </a:spcBef>
              <a:spcAft>
                <a:spcPts val="600"/>
              </a:spcAft>
              <a:buClr>
                <a:schemeClr val="accent1"/>
              </a:buClr>
              <a:buSzPct val="85000"/>
              <a:buFont typeface="Wingdings 2" panose="05020102010507070707" pitchFamily="18" charset="2"/>
              <a:buChar char=""/>
            </a:pPr>
            <a:endParaRPr lang="he-IL" altLang="he-IL" sz="3200" b="1" dirty="0" smtClean="0">
              <a:solidFill>
                <a:schemeClr val="accent1"/>
              </a:solidFill>
            </a:endParaRPr>
          </a:p>
        </p:txBody>
      </p:sp>
      <p:sp>
        <p:nvSpPr>
          <p:cNvPr id="82948" name="מציין מיקום של כותרת תחתונה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l" fontAlgn="base">
              <a:spcBef>
                <a:spcPct val="0"/>
              </a:spcBef>
              <a:spcAft>
                <a:spcPct val="0"/>
              </a:spcAft>
              <a:buClrTx/>
              <a:buSzTx/>
              <a:buFontTx/>
              <a:buNone/>
            </a:pPr>
            <a:r>
              <a:rPr lang="he-IL" altLang="he-IL" sz="1200" smtClean="0">
                <a:solidFill>
                  <a:srgbClr val="FFFFFF"/>
                </a:solidFill>
              </a:rPr>
              <a:t>דורית ארם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כותרת 1"/>
          <p:cNvSpPr>
            <a:spLocks noGrp="1"/>
          </p:cNvSpPr>
          <p:nvPr>
            <p:ph type="title"/>
          </p:nvPr>
        </p:nvSpPr>
        <p:spPr/>
        <p:txBody>
          <a:bodyPr/>
          <a:lstStyle/>
          <a:p>
            <a:pPr eaLnBrk="1" hangingPunct="1"/>
            <a:r>
              <a:rPr lang="he-IL" altLang="he-IL" b="1" smtClean="0">
                <a:solidFill>
                  <a:srgbClr val="7B9899"/>
                </a:solidFill>
              </a:rPr>
              <a:t>הטעויות הנפוצות של הורים בעניין הנהגת כללים</a:t>
            </a:r>
            <a:endParaRPr lang="he-IL" altLang="he-IL" smtClean="0">
              <a:solidFill>
                <a:srgbClr val="7B9899"/>
              </a:solidFill>
            </a:endParaRPr>
          </a:p>
        </p:txBody>
      </p:sp>
      <p:sp>
        <p:nvSpPr>
          <p:cNvPr id="83971" name="מציין מיקום תוכן 2"/>
          <p:cNvSpPr>
            <a:spLocks noGrp="1"/>
          </p:cNvSpPr>
          <p:nvPr>
            <p:ph sz="quarter" idx="1"/>
          </p:nvPr>
        </p:nvSpPr>
        <p:spPr>
          <a:xfrm>
            <a:off x="301625" y="1527175"/>
            <a:ext cx="8504238" cy="4572000"/>
          </a:xfrm>
        </p:spPr>
        <p:txBody>
          <a:bodyPr/>
          <a:lstStyle/>
          <a:p>
            <a:pPr eaLnBrk="1" hangingPunct="1"/>
            <a:r>
              <a:rPr lang="he-IL" altLang="he-IL" sz="3600" dirty="0" smtClean="0"/>
              <a:t>מוותרים על כללים או מגלים נוקשות גדולה מדי </a:t>
            </a:r>
          </a:p>
          <a:p>
            <a:pPr eaLnBrk="1" hangingPunct="1"/>
            <a:r>
              <a:rPr lang="he-IL" altLang="he-IL" sz="3600" dirty="0" smtClean="0"/>
              <a:t>אינם ברורים ואינם עקביים </a:t>
            </a:r>
            <a:endParaRPr lang="en-US" altLang="he-IL" sz="3600" dirty="0" smtClean="0"/>
          </a:p>
          <a:p>
            <a:pPr eaLnBrk="1" hangingPunct="1"/>
            <a:r>
              <a:rPr lang="he-IL" altLang="he-IL" sz="3600" dirty="0" smtClean="0"/>
              <a:t>אימפולסיביים, לא מספיק מודעים, "שולפים מהמותן"</a:t>
            </a:r>
            <a:endParaRPr lang="he-IL" altLang="he-IL" dirty="0" smtClean="0"/>
          </a:p>
        </p:txBody>
      </p:sp>
      <p:sp>
        <p:nvSpPr>
          <p:cNvPr id="83972" name="מציין מיקום של כותרת תחתונה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l" fontAlgn="base">
              <a:spcBef>
                <a:spcPct val="0"/>
              </a:spcBef>
              <a:spcAft>
                <a:spcPct val="0"/>
              </a:spcAft>
              <a:buClrTx/>
              <a:buSzTx/>
              <a:buFontTx/>
              <a:buNone/>
            </a:pPr>
            <a:r>
              <a:rPr lang="he-IL" altLang="he-IL" sz="1200" smtClean="0">
                <a:solidFill>
                  <a:srgbClr val="FFFFFF"/>
                </a:solidFill>
              </a:rPr>
              <a:t>דורית ארם</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ניהול מחלוקת </a:t>
            </a:r>
            <a:r>
              <a:rPr lang="he-IL" sz="2000" dirty="0" smtClean="0"/>
              <a:t>(איתן ארם)</a:t>
            </a:r>
            <a:endParaRPr lang="en-US" sz="2000" dirty="0"/>
          </a:p>
        </p:txBody>
      </p:sp>
      <p:sp>
        <p:nvSpPr>
          <p:cNvPr id="3" name="מציין מיקום של כותרת תחתונה 2"/>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4" name="מציין מיקום תוכן 3"/>
          <p:cNvSpPr>
            <a:spLocks noGrp="1"/>
          </p:cNvSpPr>
          <p:nvPr>
            <p:ph sz="quarter" idx="1"/>
          </p:nvPr>
        </p:nvSpPr>
        <p:spPr/>
        <p:txBody>
          <a:bodyPr>
            <a:normAutofit lnSpcReduction="10000"/>
          </a:bodyPr>
          <a:lstStyle/>
          <a:p>
            <a:pPr lvl="0"/>
            <a:r>
              <a:rPr lang="he-IL" dirty="0" smtClean="0"/>
              <a:t>אחד </a:t>
            </a:r>
            <a:r>
              <a:rPr lang="he-IL" dirty="0"/>
              <a:t>מבני הזוג מבקש מחברו לדון על </a:t>
            </a:r>
            <a:r>
              <a:rPr lang="he-IL" dirty="0" smtClean="0"/>
              <a:t>מחלוקת</a:t>
            </a:r>
          </a:p>
          <a:p>
            <a:pPr lvl="0"/>
            <a:r>
              <a:rPr lang="he-IL" dirty="0" smtClean="0"/>
              <a:t>הם </a:t>
            </a:r>
            <a:r>
              <a:rPr lang="he-IL" dirty="0"/>
              <a:t>מסכמים על </a:t>
            </a:r>
            <a:r>
              <a:rPr lang="he-IL" b="1" dirty="0"/>
              <a:t>הזמן שמתאים </a:t>
            </a:r>
            <a:r>
              <a:rPr lang="he-IL" b="1" dirty="0" smtClean="0"/>
              <a:t>לשניהם</a:t>
            </a:r>
            <a:endParaRPr lang="en-US" dirty="0"/>
          </a:p>
          <a:p>
            <a:pPr lvl="0"/>
            <a:r>
              <a:rPr lang="he-IL" dirty="0" smtClean="0"/>
              <a:t>יושבים </a:t>
            </a:r>
            <a:r>
              <a:rPr lang="he-IL" b="1" dirty="0" smtClean="0"/>
              <a:t>פנים </a:t>
            </a:r>
            <a:r>
              <a:rPr lang="he-IL" b="1" dirty="0"/>
              <a:t>אל </a:t>
            </a:r>
            <a:r>
              <a:rPr lang="he-IL" b="1" dirty="0" smtClean="0"/>
              <a:t>פנים</a:t>
            </a:r>
            <a:endParaRPr lang="en-US" dirty="0"/>
          </a:p>
          <a:p>
            <a:r>
              <a:rPr lang="he-IL" b="1" dirty="0" smtClean="0"/>
              <a:t>מפרגנים </a:t>
            </a:r>
            <a:r>
              <a:rPr lang="he-IL" b="1" dirty="0"/>
              <a:t>זה </a:t>
            </a:r>
            <a:r>
              <a:rPr lang="he-IL" b="1" dirty="0" smtClean="0"/>
              <a:t>לזה </a:t>
            </a:r>
          </a:p>
          <a:p>
            <a:r>
              <a:rPr lang="he-IL" b="1" dirty="0" smtClean="0"/>
              <a:t>מתנצלים על אירוע מהשבוע</a:t>
            </a:r>
          </a:p>
          <a:p>
            <a:r>
              <a:rPr lang="he-IL" dirty="0" smtClean="0"/>
              <a:t>מגדירים </a:t>
            </a:r>
            <a:r>
              <a:rPr lang="he-IL" dirty="0"/>
              <a:t>יחד את </a:t>
            </a:r>
            <a:r>
              <a:rPr lang="he-IL" b="1" dirty="0"/>
              <a:t>סלע </a:t>
            </a:r>
            <a:r>
              <a:rPr lang="he-IL" b="1" dirty="0" smtClean="0"/>
              <a:t>המחלוקת</a:t>
            </a:r>
            <a:endParaRPr lang="en-US" dirty="0"/>
          </a:p>
          <a:p>
            <a:pPr lvl="0"/>
            <a:r>
              <a:rPr lang="he-IL" b="1" dirty="0"/>
              <a:t>מביעים אמפתיה</a:t>
            </a:r>
            <a:r>
              <a:rPr lang="he-IL" dirty="0"/>
              <a:t> זה לעמדתו של זה (גם אם לא מסכימים עם עמדת האחר</a:t>
            </a:r>
            <a:r>
              <a:rPr lang="he-IL" dirty="0" smtClean="0"/>
              <a:t>)</a:t>
            </a:r>
          </a:p>
          <a:p>
            <a:pPr lvl="0"/>
            <a:r>
              <a:rPr lang="he-IL" dirty="0" smtClean="0"/>
              <a:t>מנסים </a:t>
            </a:r>
            <a:r>
              <a:rPr lang="he-IL" dirty="0"/>
              <a:t>לשכנע ברוח </a:t>
            </a:r>
            <a:r>
              <a:rPr lang="he-IL" dirty="0" err="1" smtClean="0"/>
              <a:t>דולפינית</a:t>
            </a:r>
            <a:endParaRPr lang="he-IL" dirty="0" smtClean="0"/>
          </a:p>
          <a:p>
            <a:pPr lvl="0"/>
            <a:r>
              <a:rPr lang="he-IL" dirty="0" smtClean="0"/>
              <a:t>במידה </a:t>
            </a:r>
            <a:r>
              <a:rPr lang="he-IL" dirty="0"/>
              <a:t>ולא מצליחים לשכנע זה את זה, מסכמים לפנות </a:t>
            </a:r>
            <a:r>
              <a:rPr lang="he-IL" b="1" dirty="0"/>
              <a:t>לצד </a:t>
            </a:r>
            <a:r>
              <a:rPr lang="he-IL" b="1" dirty="0" smtClean="0"/>
              <a:t>שלישי</a:t>
            </a:r>
            <a:r>
              <a:rPr lang="he-IL" dirty="0" smtClean="0"/>
              <a:t> </a:t>
            </a:r>
            <a:endParaRPr lang="en-US" dirty="0"/>
          </a:p>
          <a:p>
            <a:endParaRPr lang="en-US" dirty="0"/>
          </a:p>
        </p:txBody>
      </p:sp>
    </p:spTree>
    <p:extLst>
      <p:ext uri="{BB962C8B-B14F-4D97-AF65-F5344CB8AC3E}">
        <p14:creationId xmlns:p14="http://schemas.microsoft.com/office/powerpoint/2010/main" val="1945473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כותרת 1"/>
          <p:cNvSpPr>
            <a:spLocks noGrp="1"/>
          </p:cNvSpPr>
          <p:nvPr>
            <p:ph type="title"/>
          </p:nvPr>
        </p:nvSpPr>
        <p:spPr/>
        <p:txBody>
          <a:bodyPr/>
          <a:lstStyle/>
          <a:p>
            <a:pPr eaLnBrk="1" hangingPunct="1"/>
            <a:r>
              <a:rPr lang="he-IL" altLang="en-US" smtClean="0">
                <a:solidFill>
                  <a:srgbClr val="7B9899"/>
                </a:solidFill>
              </a:rPr>
              <a:t>מודעות כבסיס להורות </a:t>
            </a:r>
            <a:r>
              <a:rPr lang="he-IL" altLang="en-US" sz="2400" smtClean="0">
                <a:solidFill>
                  <a:srgbClr val="7B9899"/>
                </a:solidFill>
              </a:rPr>
              <a:t>(הנדריקס והאנט, 2004) </a:t>
            </a:r>
          </a:p>
        </p:txBody>
      </p:sp>
      <p:sp>
        <p:nvSpPr>
          <p:cNvPr id="3" name="מציין מיקום תוכן 2"/>
          <p:cNvSpPr>
            <a:spLocks noGrp="1"/>
          </p:cNvSpPr>
          <p:nvPr>
            <p:ph sz="quarter" idx="1"/>
          </p:nvPr>
        </p:nvSpPr>
        <p:spPr>
          <a:xfrm>
            <a:off x="179388" y="1557338"/>
            <a:ext cx="8775700" cy="4751387"/>
          </a:xfrm>
        </p:spPr>
        <p:txBody>
          <a:bodyPr/>
          <a:lstStyle/>
          <a:p>
            <a:pPr eaLnBrk="1" hangingPunct="1"/>
            <a:r>
              <a:rPr lang="he-IL" altLang="en-US" sz="3200" smtClean="0"/>
              <a:t>חלק רב בהתנהגות של הורים אינו מודע</a:t>
            </a:r>
          </a:p>
          <a:p>
            <a:pPr eaLnBrk="1" hangingPunct="1"/>
            <a:r>
              <a:rPr lang="he-IL" altLang="en-US" sz="3200" smtClean="0"/>
              <a:t>אנחנו חוזרים על התנהגויות שהיו שגורות בבית הורינו</a:t>
            </a:r>
          </a:p>
          <a:p>
            <a:pPr eaLnBrk="1" hangingPunct="1">
              <a:lnSpc>
                <a:spcPct val="90000"/>
              </a:lnSpc>
              <a:spcAft>
                <a:spcPts val="1200"/>
              </a:spcAft>
            </a:pPr>
            <a:r>
              <a:rPr lang="he-IL" altLang="en-US" sz="3200" smtClean="0"/>
              <a:t>כוחות וקשיים בהורות עוברים מדור לדור בדפוסים חוזרים</a:t>
            </a:r>
          </a:p>
          <a:p>
            <a:pPr eaLnBrk="1" hangingPunct="1">
              <a:lnSpc>
                <a:spcPct val="90000"/>
              </a:lnSpc>
              <a:spcAft>
                <a:spcPts val="1200"/>
              </a:spcAft>
            </a:pPr>
            <a:r>
              <a:rPr lang="he-IL" altLang="en-US" sz="3200" smtClean="0"/>
              <a:t>פצעי ילדות – בטחון/חוסר בטחון</a:t>
            </a:r>
          </a:p>
          <a:p>
            <a:pPr eaLnBrk="1" hangingPunct="1">
              <a:lnSpc>
                <a:spcPct val="90000"/>
              </a:lnSpc>
              <a:spcAft>
                <a:spcPts val="1200"/>
              </a:spcAft>
            </a:pPr>
            <a:r>
              <a:rPr lang="he-IL" altLang="en-US" sz="3200" smtClean="0"/>
              <a:t>התנהגויות מסוימות של ילדים מעוררות את אזור הסכנה במוח</a:t>
            </a:r>
          </a:p>
          <a:p>
            <a:pPr eaLnBrk="1" hangingPunct="1">
              <a:lnSpc>
                <a:spcPct val="90000"/>
              </a:lnSpc>
              <a:spcAft>
                <a:spcPts val="1200"/>
              </a:spcAft>
            </a:pPr>
            <a:r>
              <a:rPr lang="he-IL" altLang="en-US" sz="3200" smtClean="0"/>
              <a:t>הורים מגיבים בתוקפנות או בנסיגה</a:t>
            </a:r>
            <a:endParaRPr lang="he-IL" altLang="en-US" sz="2800" smtClean="0"/>
          </a:p>
        </p:txBody>
      </p:sp>
      <p:sp>
        <p:nvSpPr>
          <p:cNvPr id="2" name="מציין מיקום של כותרת תחתונה 1"/>
          <p:cNvSpPr>
            <a:spLocks noGrp="1"/>
          </p:cNvSpPr>
          <p:nvPr>
            <p:ph type="ftr" sz="quarter" idx="11"/>
          </p:nvPr>
        </p:nvSpPr>
        <p:spPr/>
        <p:txBody>
          <a:bodyPr/>
          <a:lstStyle/>
          <a:p>
            <a:pPr>
              <a:defRPr/>
            </a:pPr>
            <a:r>
              <a:rPr lang="he-IL"/>
              <a:t>דורית ארם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p:txBody>
          <a:bodyPr/>
          <a:lstStyle/>
          <a:p>
            <a:pPr eaLnBrk="1" hangingPunct="1"/>
            <a:r>
              <a:rPr lang="he-IL" altLang="he-IL" sz="3200" b="1" smtClean="0"/>
              <a:t>שותפים בפיתוח המודל מחומש ההורות והפצתו</a:t>
            </a:r>
            <a:endParaRPr lang="en-US" altLang="he-IL" sz="3200" b="1" smtClean="0"/>
          </a:p>
        </p:txBody>
      </p:sp>
      <p:sp>
        <p:nvSpPr>
          <p:cNvPr id="41987" name="Rectangle 3"/>
          <p:cNvSpPr>
            <a:spLocks noGrp="1"/>
          </p:cNvSpPr>
          <p:nvPr>
            <p:ph type="body" idx="4294967295"/>
          </p:nvPr>
        </p:nvSpPr>
        <p:spPr/>
        <p:txBody>
          <a:bodyPr/>
          <a:lstStyle/>
          <a:p>
            <a:pPr eaLnBrk="1" hangingPunct="1"/>
            <a:r>
              <a:rPr lang="he-IL" altLang="he-IL" sz="2400" dirty="0" smtClean="0"/>
              <a:t>איתן ארם, מטפל זוגי ומשפחתי מוסמך</a:t>
            </a:r>
          </a:p>
          <a:p>
            <a:pPr eaLnBrk="1" hangingPunct="1"/>
            <a:r>
              <a:rPr lang="he-IL" altLang="he-IL" sz="2400" dirty="0"/>
              <a:t>פרופ' דורית ארם, חוקרת בתחום ההורות בגיל הרך</a:t>
            </a:r>
            <a:endParaRPr lang="en-US" altLang="he-IL" sz="2400" dirty="0"/>
          </a:p>
          <a:p>
            <a:pPr eaLnBrk="1" hangingPunct="1"/>
            <a:r>
              <a:rPr lang="he-IL" altLang="he-IL" sz="2400" dirty="0" smtClean="0"/>
              <a:t>אורית בר-יובל, מטפלת זוגית ומשפחתית מוסמכת</a:t>
            </a:r>
          </a:p>
          <a:p>
            <a:pPr eaLnBrk="1" hangingPunct="1"/>
            <a:r>
              <a:rPr lang="he-IL" altLang="he-IL" sz="2400" dirty="0" smtClean="0"/>
              <a:t>מיכל </a:t>
            </a:r>
            <a:r>
              <a:rPr lang="he-IL" altLang="he-IL" sz="2400" dirty="0" err="1" smtClean="0"/>
              <a:t>טורגן</a:t>
            </a:r>
            <a:r>
              <a:rPr lang="he-IL" altLang="he-IL" sz="2400" dirty="0" smtClean="0"/>
              <a:t> </a:t>
            </a:r>
            <a:r>
              <a:rPr lang="he-IL" altLang="he-IL" sz="2400" dirty="0" err="1" smtClean="0"/>
              <a:t>אניקסטר</a:t>
            </a:r>
            <a:r>
              <a:rPr lang="he-IL" altLang="he-IL" sz="2400" dirty="0" smtClean="0"/>
              <a:t>, מטפלת זוגית ומשפחתית מוסמכת</a:t>
            </a:r>
          </a:p>
          <a:p>
            <a:pPr eaLnBrk="1" hangingPunct="1"/>
            <a:r>
              <a:rPr lang="he-IL" altLang="he-IL" sz="2400" dirty="0" smtClean="0"/>
              <a:t>נילי עמוס </a:t>
            </a:r>
            <a:r>
              <a:rPr lang="he-IL" altLang="he-IL" sz="2400" dirty="0" err="1" smtClean="0"/>
              <a:t>איטמן</a:t>
            </a:r>
            <a:r>
              <a:rPr lang="he-IL" altLang="he-IL" sz="2400" dirty="0" smtClean="0"/>
              <a:t>, בהליך הסמכה כפסיכותרפיסטית </a:t>
            </a:r>
          </a:p>
        </p:txBody>
      </p:sp>
      <p:sp>
        <p:nvSpPr>
          <p:cNvPr id="2" name="מציין מיקום של כותרת תחתונה 1"/>
          <p:cNvSpPr>
            <a:spLocks noGrp="1"/>
          </p:cNvSpPr>
          <p:nvPr>
            <p:ph type="ftr" sz="quarter" idx="11"/>
          </p:nvPr>
        </p:nvSpPr>
        <p:spPr/>
        <p:txBody>
          <a:bodyPr/>
          <a:lstStyle/>
          <a:p>
            <a:pPr>
              <a:defRPr/>
            </a:pPr>
            <a:r>
              <a:rPr lang="he-IL" smtClean="0"/>
              <a:t>דורית ארם</a:t>
            </a:r>
            <a:endParaRPr lang="he-IL"/>
          </a:p>
        </p:txBody>
      </p:sp>
      <p:pic>
        <p:nvPicPr>
          <p:cNvPr id="3" name="תמונה 2"/>
          <p:cNvPicPr>
            <a:picLocks noChangeAspect="1"/>
          </p:cNvPicPr>
          <p:nvPr/>
        </p:nvPicPr>
        <p:blipFill>
          <a:blip r:embed="rId2"/>
          <a:stretch>
            <a:fillRect/>
          </a:stretch>
        </p:blipFill>
        <p:spPr>
          <a:xfrm>
            <a:off x="683568" y="4067421"/>
            <a:ext cx="3642047" cy="2199236"/>
          </a:xfrm>
          <a:prstGeom prst="rect">
            <a:avLst/>
          </a:prstGeom>
        </p:spPr>
      </p:pic>
      <p:sp>
        <p:nvSpPr>
          <p:cNvPr id="4" name="TextBox 3"/>
          <p:cNvSpPr txBox="1"/>
          <p:nvPr/>
        </p:nvSpPr>
        <p:spPr>
          <a:xfrm>
            <a:off x="5083151" y="4201851"/>
            <a:ext cx="3752874" cy="1384995"/>
          </a:xfrm>
          <a:prstGeom prst="rect">
            <a:avLst/>
          </a:prstGeom>
          <a:noFill/>
        </p:spPr>
        <p:txBody>
          <a:bodyPr wrap="square" rtlCol="0">
            <a:spAutoFit/>
          </a:bodyPr>
          <a:lstStyle/>
          <a:p>
            <a:pPr algn="ctr"/>
            <a:r>
              <a:rPr lang="he-IL" sz="2800" dirty="0" smtClean="0"/>
              <a:t>אתם מוזמנים להצטרף לקבוצת </a:t>
            </a:r>
            <a:r>
              <a:rPr lang="he-IL" sz="2800" dirty="0" err="1" smtClean="0"/>
              <a:t>הפייסבוק</a:t>
            </a:r>
            <a:r>
              <a:rPr lang="he-IL" sz="2800" dirty="0" smtClean="0"/>
              <a:t> – מחומש ההורות </a:t>
            </a:r>
            <a:endParaRPr lang="en-US" sz="2800" dirty="0"/>
          </a:p>
        </p:txBody>
      </p:sp>
    </p:spTree>
    <p:extLst>
      <p:ext uri="{BB962C8B-B14F-4D97-AF65-F5344CB8AC3E}">
        <p14:creationId xmlns:p14="http://schemas.microsoft.com/office/powerpoint/2010/main" val="4228758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אילת עמית</a:t>
            </a:r>
            <a:endParaRPr lang="en-US" dirty="0"/>
          </a:p>
        </p:txBody>
      </p:sp>
      <p:sp>
        <p:nvSpPr>
          <p:cNvPr id="3" name="מציין מיקום של כותרת תחתונה 2"/>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smtClean="0">
                <a:ln>
                  <a:noFill/>
                </a:ln>
                <a:solidFill>
                  <a:srgbClr val="FFFFFF"/>
                </a:solidFill>
                <a:effectLst/>
                <a:uLnTx/>
                <a:uFillTx/>
                <a:latin typeface="Georgia"/>
                <a:ea typeface="+mn-ea"/>
                <a:cs typeface="Times New Roman" panose="02020603050405020304" pitchFamily="18" charset="0"/>
              </a:rPr>
              <a:t>פרופ' דורית ארם</a:t>
            </a:r>
            <a:endPar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endParaRPr>
          </a:p>
        </p:txBody>
      </p:sp>
      <p:sp>
        <p:nvSpPr>
          <p:cNvPr id="4" name="מציין מיקום תוכן 3"/>
          <p:cNvSpPr>
            <a:spLocks noGrp="1"/>
          </p:cNvSpPr>
          <p:nvPr>
            <p:ph sz="quarter" idx="1"/>
          </p:nvPr>
        </p:nvSpPr>
        <p:spPr/>
        <p:txBody>
          <a:bodyPr/>
          <a:lstStyle/>
          <a:p>
            <a:r>
              <a:rPr lang="he-IL" dirty="0" smtClean="0"/>
              <a:t>מותר לבכות</a:t>
            </a:r>
          </a:p>
          <a:p>
            <a:r>
              <a:rPr lang="he-IL" dirty="0" smtClean="0"/>
              <a:t>מכילים את הבכי</a:t>
            </a:r>
          </a:p>
          <a:p>
            <a:r>
              <a:rPr lang="he-IL" smtClean="0"/>
              <a:t>מדפדפים הלאה</a:t>
            </a:r>
          </a:p>
        </p:txBody>
      </p:sp>
    </p:spTree>
    <p:extLst>
      <p:ext uri="{BB962C8B-B14F-4D97-AF65-F5344CB8AC3E}">
        <p14:creationId xmlns:p14="http://schemas.microsoft.com/office/powerpoint/2010/main" val="3453948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pPr eaLnBrk="1" hangingPunct="1"/>
            <a:r>
              <a:rPr lang="he-IL" altLang="he-IL" smtClean="0"/>
              <a:t>מטפורת הדולפין: חן נרדי</a:t>
            </a:r>
            <a:endParaRPr lang="en-US" altLang="he-IL" smtClean="0"/>
          </a:p>
        </p:txBody>
      </p:sp>
      <p:pic>
        <p:nvPicPr>
          <p:cNvPr id="21507" name="Picture 2" descr="תוצאת תמונה עבור סרדינים תמונות"/>
          <p:cNvPicPr>
            <a:picLocks noGrp="1" noChangeAspect="1" noChangeArrowheads="1"/>
          </p:cNvPicPr>
          <p:nvPr>
            <p:ph type="body" idx="4294967295"/>
          </p:nvPr>
        </p:nvPicPr>
        <p:blipFill>
          <a:blip r:embed="rId3">
            <a:extLst/>
          </a:blip>
          <a:srcRect/>
          <a:stretch>
            <a:fillRect/>
          </a:stretch>
        </p:blipFill>
        <p:spPr>
          <a:xfrm>
            <a:off x="5508104" y="1552438"/>
            <a:ext cx="3093333" cy="2175644"/>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תמונה 1"/>
          <p:cNvPicPr>
            <a:picLocks noChangeAspect="1"/>
          </p:cNvPicPr>
          <p:nvPr/>
        </p:nvPicPr>
        <p:blipFill>
          <a:blip r:embed="rId4"/>
          <a:stretch>
            <a:fillRect/>
          </a:stretch>
        </p:blipFill>
        <p:spPr>
          <a:xfrm>
            <a:off x="301625" y="1395307"/>
            <a:ext cx="3028766" cy="2303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תמונה 2"/>
          <p:cNvPicPr>
            <a:picLocks noChangeAspect="1"/>
          </p:cNvPicPr>
          <p:nvPr/>
        </p:nvPicPr>
        <p:blipFill>
          <a:blip r:embed="rId5"/>
          <a:stretch>
            <a:fillRect/>
          </a:stretch>
        </p:blipFill>
        <p:spPr>
          <a:xfrm>
            <a:off x="3059832" y="3924844"/>
            <a:ext cx="3402289" cy="2259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6" name="מציין מיקום של כותרת תחתונה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l" fontAlgn="base">
              <a:spcBef>
                <a:spcPct val="0"/>
              </a:spcBef>
              <a:spcAft>
                <a:spcPct val="0"/>
              </a:spcAft>
              <a:buClrTx/>
              <a:buSzTx/>
              <a:buFontTx/>
              <a:buNone/>
            </a:pPr>
            <a:r>
              <a:rPr lang="he-IL" altLang="en-US" sz="1200" smtClean="0">
                <a:solidFill>
                  <a:srgbClr val="FFFFFF"/>
                </a:solidFill>
              </a:rPr>
              <a:t>דורית ארם</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85813" y="285750"/>
            <a:ext cx="7772400" cy="839788"/>
          </a:xfrm>
        </p:spPr>
        <p:txBody>
          <a:bodyPr/>
          <a:lstStyle/>
          <a:p>
            <a:pPr eaLnBrk="1" hangingPunct="1"/>
            <a:r>
              <a:rPr lang="he-IL" altLang="en-US" sz="3200" b="1" smtClean="0">
                <a:solidFill>
                  <a:srgbClr val="7B9899"/>
                </a:solidFill>
              </a:rPr>
              <a:t>מחומש ההורות : מודל להורות מיטבית</a:t>
            </a:r>
          </a:p>
        </p:txBody>
      </p:sp>
      <p:sp>
        <p:nvSpPr>
          <p:cNvPr id="47107" name="TextBox 4"/>
          <p:cNvSpPr txBox="1">
            <a:spLocks noChangeArrowheads="1"/>
          </p:cNvSpPr>
          <p:nvPr/>
        </p:nvSpPr>
        <p:spPr bwMode="auto">
          <a:xfrm>
            <a:off x="3389313" y="5732463"/>
            <a:ext cx="2087562"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algn="ctr" eaLnBrk="1" hangingPunct="1">
              <a:spcBef>
                <a:spcPct val="0"/>
              </a:spcBef>
              <a:buClrTx/>
              <a:buSzTx/>
              <a:buFontTx/>
              <a:buNone/>
            </a:pPr>
            <a:r>
              <a:rPr lang="he-IL" altLang="en-US" sz="2800"/>
              <a:t>אהבה</a:t>
            </a:r>
          </a:p>
        </p:txBody>
      </p:sp>
      <p:sp>
        <p:nvSpPr>
          <p:cNvPr id="47108" name="TextBox 5"/>
          <p:cNvSpPr txBox="1">
            <a:spLocks noChangeArrowheads="1"/>
          </p:cNvSpPr>
          <p:nvPr/>
        </p:nvSpPr>
        <p:spPr bwMode="auto">
          <a:xfrm>
            <a:off x="6948488" y="4149725"/>
            <a:ext cx="1439862"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t>כללים</a:t>
            </a:r>
          </a:p>
        </p:txBody>
      </p:sp>
      <p:sp>
        <p:nvSpPr>
          <p:cNvPr id="47109" name="TextBox 6"/>
          <p:cNvSpPr txBox="1">
            <a:spLocks noChangeArrowheads="1"/>
          </p:cNvSpPr>
          <p:nvPr/>
        </p:nvSpPr>
        <p:spPr bwMode="auto">
          <a:xfrm>
            <a:off x="468313" y="4365625"/>
            <a:ext cx="165576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t>עצמאות</a:t>
            </a:r>
            <a:r>
              <a:rPr lang="he-IL" altLang="en-US" sz="3600"/>
              <a:t> </a:t>
            </a:r>
          </a:p>
        </p:txBody>
      </p:sp>
      <p:sp>
        <p:nvSpPr>
          <p:cNvPr id="7" name="מלבן 6"/>
          <p:cNvSpPr/>
          <p:nvPr/>
        </p:nvSpPr>
        <p:spPr>
          <a:xfrm>
            <a:off x="2339975" y="3429000"/>
            <a:ext cx="4392613" cy="216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משולש שווה שוקיים 7"/>
          <p:cNvSpPr/>
          <p:nvPr/>
        </p:nvSpPr>
        <p:spPr>
          <a:xfrm>
            <a:off x="2124075" y="1916113"/>
            <a:ext cx="4895850" cy="15128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47112" name="TextBox 5"/>
          <p:cNvSpPr txBox="1">
            <a:spLocks noChangeArrowheads="1"/>
          </p:cNvSpPr>
          <p:nvPr/>
        </p:nvSpPr>
        <p:spPr bwMode="auto">
          <a:xfrm>
            <a:off x="5724525" y="1989138"/>
            <a:ext cx="15113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3600" b="1">
                <a:solidFill>
                  <a:schemeClr val="accent1"/>
                </a:solidFill>
              </a:rPr>
              <a:t>שותפות</a:t>
            </a:r>
          </a:p>
        </p:txBody>
      </p:sp>
      <p:sp>
        <p:nvSpPr>
          <p:cNvPr id="47113" name="TextBox 5"/>
          <p:cNvSpPr txBox="1">
            <a:spLocks noChangeArrowheads="1"/>
          </p:cNvSpPr>
          <p:nvPr/>
        </p:nvSpPr>
        <p:spPr bwMode="auto">
          <a:xfrm>
            <a:off x="323850" y="1989138"/>
            <a:ext cx="3065463"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he-IL" altLang="en-US" sz="2800"/>
              <a:t>מנהיגות הומאנית</a:t>
            </a:r>
          </a:p>
        </p:txBody>
      </p:sp>
      <p:sp>
        <p:nvSpPr>
          <p:cNvPr id="2" name="מציין מיקום של כותרת תחתונה 1"/>
          <p:cNvSpPr>
            <a:spLocks noGrp="1"/>
          </p:cNvSpPr>
          <p:nvPr>
            <p:ph type="ftr" sz="quarter" idx="11"/>
          </p:nvPr>
        </p:nvSpPr>
        <p:spPr/>
        <p:txBody>
          <a:bodyPr/>
          <a:lstStyle/>
          <a:p>
            <a:pPr>
              <a:defRPr/>
            </a:pPr>
            <a:r>
              <a:rPr lang="he-IL"/>
              <a:t>דורית ארם</a:t>
            </a:r>
          </a:p>
        </p:txBody>
      </p:sp>
      <p:sp>
        <p:nvSpPr>
          <p:cNvPr id="47115" name="TextBox 2"/>
          <p:cNvSpPr txBox="1">
            <a:spLocks noChangeArrowheads="1"/>
          </p:cNvSpPr>
          <p:nvPr/>
        </p:nvSpPr>
        <p:spPr bwMode="auto">
          <a:xfrm>
            <a:off x="3132138" y="3860800"/>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en-US" sz="4000" b="1">
                <a:solidFill>
                  <a:schemeClr val="bg1"/>
                </a:solidFill>
              </a:rPr>
              <a:t>מודעות</a:t>
            </a:r>
            <a:endParaRPr lang="en-US" altLang="en-US" sz="4000" b="1">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pPr eaLnBrk="1" hangingPunct="1"/>
            <a:r>
              <a:rPr lang="he-IL" altLang="en-US" smtClean="0"/>
              <a:t>למחשבה....</a:t>
            </a:r>
            <a:endParaRPr lang="en-US" altLang="en-US" smtClean="0">
              <a:cs typeface="Arial" panose="020B0604020202020204" pitchFamily="34" charset="0"/>
            </a:endParaRPr>
          </a:p>
        </p:txBody>
      </p:sp>
      <p:sp>
        <p:nvSpPr>
          <p:cNvPr id="48131" name="Rectangle 3"/>
          <p:cNvSpPr>
            <a:spLocks noGrp="1"/>
          </p:cNvSpPr>
          <p:nvPr>
            <p:ph type="body" idx="4294967295"/>
          </p:nvPr>
        </p:nvSpPr>
        <p:spPr/>
        <p:txBody>
          <a:bodyPr/>
          <a:lstStyle/>
          <a:p>
            <a:pPr eaLnBrk="1" hangingPunct="1"/>
            <a:r>
              <a:rPr lang="he-IL" altLang="en-US" smtClean="0"/>
              <a:t>באיזו מידה אנחנו  מסכימים על המטרות בנוגע לגידול ילדינו ?</a:t>
            </a:r>
            <a:r>
              <a:rPr lang="en-US" altLang="en-US" smtClean="0">
                <a:cs typeface="Times New Roman" panose="02020603050405020304" pitchFamily="18" charset="0"/>
              </a:rPr>
              <a:t/>
            </a:r>
            <a:br>
              <a:rPr lang="en-US" altLang="en-US" smtClean="0">
                <a:cs typeface="Times New Roman" panose="02020603050405020304" pitchFamily="18" charset="0"/>
              </a:rPr>
            </a:br>
            <a:endParaRPr lang="he-IL" altLang="en-US" smtClean="0"/>
          </a:p>
          <a:p>
            <a:pPr eaLnBrk="1" hangingPunct="1"/>
            <a:r>
              <a:rPr lang="he-IL" altLang="en-US" smtClean="0"/>
              <a:t>עד כמה אנחנו מגבים זה את זה בתגובות כלפי ילדינו</a:t>
            </a:r>
            <a:r>
              <a:rPr lang="en-US" altLang="en-US" smtClean="0">
                <a:cs typeface="Times New Roman" panose="02020603050405020304" pitchFamily="18" charset="0"/>
              </a:rPr>
              <a:t>?</a:t>
            </a:r>
          </a:p>
          <a:p>
            <a:pPr eaLnBrk="1" hangingPunct="1"/>
            <a:endParaRPr lang="he-IL" altLang="en-US" smtClean="0"/>
          </a:p>
          <a:p>
            <a:pPr eaLnBrk="1" hangingPunct="1"/>
            <a:r>
              <a:rPr lang="he-IL" altLang="en-US" smtClean="0"/>
              <a:t>עד כמה אני מרוצה מחלוקת התפקידים ביני לבין בן/בת זוגי בכל מה שקשור לגידול  הילדים?</a:t>
            </a:r>
          </a:p>
          <a:p>
            <a:pPr eaLnBrk="1" hangingPunct="1"/>
            <a:endParaRPr lang="he-IL" altLang="en-US" smtClean="0"/>
          </a:p>
          <a:p>
            <a:pPr eaLnBrk="1" hangingPunct="1"/>
            <a:r>
              <a:rPr lang="he-IL" altLang="en-US" smtClean="0"/>
              <a:t>באיזו מידה אנחנו (אני ובת זוגי) משתתפים ביחד באירועים הקשורים לילדינו? </a:t>
            </a:r>
            <a:endParaRPr lang="en-US" altLang="en-US" smtClean="0">
              <a:cs typeface="Times New Roman" panose="02020603050405020304" pitchFamily="18" charset="0"/>
            </a:endParaRPr>
          </a:p>
        </p:txBody>
      </p:sp>
      <p:sp>
        <p:nvSpPr>
          <p:cNvPr id="2" name="מציין מיקום של כותרת תחתונה 1"/>
          <p:cNvSpPr>
            <a:spLocks noGrp="1"/>
          </p:cNvSpPr>
          <p:nvPr>
            <p:ph type="ftr" sz="quarter" idx="11"/>
          </p:nvPr>
        </p:nvSpPr>
        <p:spPr/>
        <p:txBody>
          <a:bodyPr/>
          <a:lstStyle/>
          <a:p>
            <a:pPr>
              <a:defRPr/>
            </a:pPr>
            <a:r>
              <a:rPr lang="he-IL"/>
              <a:t>דורית ארם</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כותרת 1"/>
          <p:cNvSpPr>
            <a:spLocks noGrp="1"/>
          </p:cNvSpPr>
          <p:nvPr>
            <p:ph type="ctrTitle"/>
          </p:nvPr>
        </p:nvSpPr>
        <p:spPr/>
        <p:txBody>
          <a:bodyPr/>
          <a:lstStyle/>
          <a:p>
            <a:pPr eaLnBrk="1" hangingPunct="1"/>
            <a:r>
              <a:rPr lang="he-IL" altLang="en-US" smtClean="0"/>
              <a:t>שותפות בין הורים</a:t>
            </a:r>
            <a:br>
              <a:rPr lang="he-IL" altLang="en-US" smtClean="0"/>
            </a:br>
            <a:r>
              <a:rPr lang="he-IL" altLang="en-US" smtClean="0"/>
              <a:t> (מטפלים משמעותיים)</a:t>
            </a:r>
          </a:p>
        </p:txBody>
      </p:sp>
      <p:sp>
        <p:nvSpPr>
          <p:cNvPr id="2" name="מציין מיקום של כותרת תחתונה 1"/>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pic>
        <p:nvPicPr>
          <p:cNvPr id="5" name="תמונה 4"/>
          <p:cNvPicPr>
            <a:picLocks noChangeAspect="1"/>
          </p:cNvPicPr>
          <p:nvPr/>
        </p:nvPicPr>
        <p:blipFill>
          <a:blip r:embed="rId3"/>
          <a:stretch>
            <a:fillRect/>
          </a:stretch>
        </p:blipFill>
        <p:spPr>
          <a:xfrm>
            <a:off x="2128791" y="2672903"/>
            <a:ext cx="2543175"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תמונה 6"/>
          <p:cNvPicPr>
            <a:picLocks noChangeAspect="1"/>
          </p:cNvPicPr>
          <p:nvPr/>
        </p:nvPicPr>
        <p:blipFill>
          <a:blip r:embed="rId4"/>
          <a:stretch>
            <a:fillRect/>
          </a:stretch>
        </p:blipFill>
        <p:spPr>
          <a:xfrm>
            <a:off x="4900075" y="4069053"/>
            <a:ext cx="1568759" cy="2216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תמונה 2"/>
          <p:cNvPicPr>
            <a:picLocks noChangeAspect="1"/>
          </p:cNvPicPr>
          <p:nvPr/>
        </p:nvPicPr>
        <p:blipFill>
          <a:blip r:embed="rId5"/>
          <a:stretch>
            <a:fillRect/>
          </a:stretch>
        </p:blipFill>
        <p:spPr>
          <a:xfrm>
            <a:off x="304800" y="3278791"/>
            <a:ext cx="1595882" cy="2855789"/>
          </a:xfrm>
          <a:prstGeom prst="rect">
            <a:avLst/>
          </a:prstGeom>
          <a:ln w="38100">
            <a:solidFill>
              <a:schemeClr val="tx1"/>
            </a:solidFill>
          </a:ln>
        </p:spPr>
      </p:pic>
      <p:pic>
        <p:nvPicPr>
          <p:cNvPr id="3074" name="Picture 2" descr="תוצאת תמונה עבור ‪cartoon &quot;two mothers&quot; black and wh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6944" y="2665369"/>
            <a:ext cx="2123528" cy="228687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493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כותרת 1"/>
          <p:cNvSpPr>
            <a:spLocks noGrp="1"/>
          </p:cNvSpPr>
          <p:nvPr>
            <p:ph type="title"/>
          </p:nvPr>
        </p:nvSpPr>
        <p:spPr/>
        <p:txBody>
          <a:bodyPr/>
          <a:lstStyle/>
          <a:p>
            <a:pPr eaLnBrk="1" hangingPunct="1"/>
            <a:r>
              <a:rPr lang="he-IL" altLang="en-US" smtClean="0">
                <a:solidFill>
                  <a:srgbClr val="7B9899"/>
                </a:solidFill>
              </a:rPr>
              <a:t>שותפות בתחומי חיים שונים במשפחה</a:t>
            </a:r>
          </a:p>
        </p:txBody>
      </p:sp>
      <p:sp>
        <p:nvSpPr>
          <p:cNvPr id="50179" name="מציין מיקום תוכן 2"/>
          <p:cNvSpPr>
            <a:spLocks noGrp="1"/>
          </p:cNvSpPr>
          <p:nvPr>
            <p:ph sz="quarter" idx="1"/>
          </p:nvPr>
        </p:nvSpPr>
        <p:spPr>
          <a:xfrm>
            <a:off x="301625" y="1527175"/>
            <a:ext cx="8504238" cy="4572000"/>
          </a:xfrm>
        </p:spPr>
        <p:txBody>
          <a:bodyPr/>
          <a:lstStyle/>
          <a:p>
            <a:pPr eaLnBrk="1" hangingPunct="1"/>
            <a:r>
              <a:rPr lang="he-IL" altLang="en-US" sz="4800" smtClean="0"/>
              <a:t>פרנסה</a:t>
            </a:r>
          </a:p>
          <a:p>
            <a:pPr eaLnBrk="1" hangingPunct="1"/>
            <a:r>
              <a:rPr lang="he-IL" altLang="en-US" sz="4800" smtClean="0"/>
              <a:t>משק בית</a:t>
            </a:r>
          </a:p>
          <a:p>
            <a:pPr eaLnBrk="1" hangingPunct="1"/>
            <a:r>
              <a:rPr lang="he-IL" altLang="en-US" sz="4800" smtClean="0"/>
              <a:t>זוגיות</a:t>
            </a:r>
          </a:p>
          <a:p>
            <a:pPr eaLnBrk="1" hangingPunct="1"/>
            <a:r>
              <a:rPr lang="he-IL" altLang="en-US" sz="4800" smtClean="0"/>
              <a:t>הורות</a:t>
            </a:r>
          </a:p>
        </p:txBody>
      </p:sp>
      <p:sp>
        <p:nvSpPr>
          <p:cNvPr id="2" name="מציין מיקום של כותרת תחתונה 1"/>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t>דורית ארם</a:t>
            </a:r>
          </a:p>
        </p:txBody>
      </p:sp>
    </p:spTree>
    <p:extLst>
      <p:ext uri="{BB962C8B-B14F-4D97-AF65-F5344CB8AC3E}">
        <p14:creationId xmlns:p14="http://schemas.microsoft.com/office/powerpoint/2010/main" val="31519399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זרחי">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אזרחי">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אזרחי">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אזרחי">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אזרחי">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6_אזרחי">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7_אזרחי">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5125</TotalTime>
  <Words>1487</Words>
  <Application>Microsoft Office PowerPoint</Application>
  <PresentationFormat>‫הצגה על המסך (4:3)</PresentationFormat>
  <Paragraphs>303</Paragraphs>
  <Slides>41</Slides>
  <Notes>8</Notes>
  <HiddenSlides>0</HiddenSlides>
  <MMClips>0</MMClips>
  <ScaleCrop>false</ScaleCrop>
  <HeadingPairs>
    <vt:vector size="8" baseType="variant">
      <vt:variant>
        <vt:lpstr>גופנים בשימוש</vt:lpstr>
      </vt:variant>
      <vt:variant>
        <vt:i4>7</vt:i4>
      </vt:variant>
      <vt:variant>
        <vt:lpstr>ערכת נושא</vt:lpstr>
      </vt:variant>
      <vt:variant>
        <vt:i4>7</vt:i4>
      </vt:variant>
      <vt:variant>
        <vt:lpstr>שרתי OLE מוטבעים</vt:lpstr>
      </vt:variant>
      <vt:variant>
        <vt:i4>1</vt:i4>
      </vt:variant>
      <vt:variant>
        <vt:lpstr>כותרות שקופיות</vt:lpstr>
      </vt:variant>
      <vt:variant>
        <vt:i4>41</vt:i4>
      </vt:variant>
    </vt:vector>
  </HeadingPairs>
  <TitlesOfParts>
    <vt:vector size="56" baseType="lpstr">
      <vt:lpstr>Arial</vt:lpstr>
      <vt:lpstr>Calibri</vt:lpstr>
      <vt:lpstr>Georgia</vt:lpstr>
      <vt:lpstr>Tahoma</vt:lpstr>
      <vt:lpstr>Times New Roman</vt:lpstr>
      <vt:lpstr>Wingdings</vt:lpstr>
      <vt:lpstr>Wingdings 2</vt:lpstr>
      <vt:lpstr>אזרחי</vt:lpstr>
      <vt:lpstr>2_אזרחי</vt:lpstr>
      <vt:lpstr>1_אזרחי</vt:lpstr>
      <vt:lpstr>4_אזרחי</vt:lpstr>
      <vt:lpstr>5_אזרחי</vt:lpstr>
      <vt:lpstr>6_אזרחי</vt:lpstr>
      <vt:lpstr>7_אזרחי</vt:lpstr>
      <vt:lpstr>Clip</vt:lpstr>
      <vt:lpstr>מחומש ההורות:  עקרונות להורות מיטבית</vt:lpstr>
      <vt:lpstr>הורות</vt:lpstr>
      <vt:lpstr>מחומש ההורות : מודל להדרכת הורים</vt:lpstr>
      <vt:lpstr>מודעות כבסיס להורות (הנדריקס והאנט, 2004) </vt:lpstr>
      <vt:lpstr>מטפורת הדולפין: חן נרדי</vt:lpstr>
      <vt:lpstr>מחומש ההורות : מודל להורות מיטבית</vt:lpstr>
      <vt:lpstr>למחשבה....</vt:lpstr>
      <vt:lpstr>שותפות בין הורים  (מטפלים משמעותיים)</vt:lpstr>
      <vt:lpstr>שותפות בתחומי חיים שונים במשפחה</vt:lpstr>
      <vt:lpstr>מה כוללת שותפות בהורות?</vt:lpstr>
      <vt:lpstr> הכוח שבשותפות</vt:lpstr>
      <vt:lpstr>טיפול בילד</vt:lpstr>
      <vt:lpstr>מידת המעורבות של גברים  בישראל</vt:lpstr>
      <vt:lpstr>לא שוויון ולא תחרות אלא שותפות</vt:lpstr>
      <vt:lpstr>מצגת של PowerPoint‏</vt:lpstr>
      <vt:lpstr>שיח וקבלת החלטות בהורות</vt:lpstr>
      <vt:lpstr>שותפות עם מסגרות החינוך</vt:lpstr>
      <vt:lpstr>מחומש ההורות : מודל להורות מיטבית</vt:lpstr>
      <vt:lpstr>למחשבה....</vt:lpstr>
      <vt:lpstr>להיות מנהיגים הומאניים</vt:lpstr>
      <vt:lpstr>מנהיגות</vt:lpstr>
      <vt:lpstr>ילדים זקוקים להורה מנהיג</vt:lpstr>
      <vt:lpstr>הילדים שלנו רואים אותנו</vt:lpstr>
      <vt:lpstr>מחומש ההורות : מודל להורות מיטבית</vt:lpstr>
      <vt:lpstr>למחשבה....</vt:lpstr>
      <vt:lpstr>אהבה ללא תנאי</vt:lpstr>
      <vt:lpstr>עיקרון מרכזי בהורות מיטבית </vt:lpstr>
      <vt:lpstr>ביטויי אהבה ואכפתיות</vt:lpstr>
      <vt:lpstr>הבעת אמפתיה כלפי ילדים </vt:lpstr>
      <vt:lpstr>מחומש ההורות : מודל להורות מיטבית</vt:lpstr>
      <vt:lpstr>למחשבה....</vt:lpstr>
      <vt:lpstr>עצמאות </vt:lpstr>
      <vt:lpstr>עידוד לעצמאות</vt:lpstr>
      <vt:lpstr>מחומש ההורות : מודל להורות מיטבית</vt:lpstr>
      <vt:lpstr>למחשבה....</vt:lpstr>
      <vt:lpstr>   חשיבות הנהגת כללים</vt:lpstr>
      <vt:lpstr>   מדוע קשה להורים להנהיג כללים?</vt:lpstr>
      <vt:lpstr>הטעויות הנפוצות של הורים בעניין הנהגת כללים</vt:lpstr>
      <vt:lpstr>ניהול מחלוקת (איתן ארם)</vt:lpstr>
      <vt:lpstr>שותפים בפיתוח המודל מחומש ההורות והפצתו</vt:lpstr>
      <vt:lpstr>אילת עמית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כיצד להציב גבולות עם אהבה:  כלים מעשיים להורות יעילה בגיל הרך</dc:title>
  <dc:creator>Dorit</dc:creator>
  <cp:lastModifiedBy>dorit</cp:lastModifiedBy>
  <cp:revision>311</cp:revision>
  <dcterms:created xsi:type="dcterms:W3CDTF">2011-03-31T06:07:24Z</dcterms:created>
  <dcterms:modified xsi:type="dcterms:W3CDTF">2020-01-24T06:35:16Z</dcterms:modified>
</cp:coreProperties>
</file>